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4"/>
  </p:notesMasterIdLst>
  <p:sldIdLst>
    <p:sldId id="281" r:id="rId5"/>
    <p:sldId id="264" r:id="rId6"/>
    <p:sldId id="270" r:id="rId7"/>
    <p:sldId id="271" r:id="rId8"/>
    <p:sldId id="272" r:id="rId9"/>
    <p:sldId id="273" r:id="rId10"/>
    <p:sldId id="274" r:id="rId11"/>
    <p:sldId id="265" r:id="rId12"/>
    <p:sldId id="282" r:id="rId13"/>
  </p:sldIdLst>
  <p:sldSz cx="12192000" cy="6858000"/>
  <p:notesSz cx="6858000" cy="9144000"/>
  <p:defaultText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4F3F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EB65666-033D-4FD7-9B31-3CCF4B328357}" v="45" dt="2023-06-01T18:10:12.92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4608"/>
    <p:restoredTop sz="86398"/>
  </p:normalViewPr>
  <p:slideViewPr>
    <p:cSldViewPr snapToGrid="0">
      <p:cViewPr varScale="1">
        <p:scale>
          <a:sx n="64" d="100"/>
          <a:sy n="64" d="100"/>
        </p:scale>
        <p:origin x="192" y="464"/>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80" d="100"/>
        <a:sy n="80" d="100"/>
      </p:scale>
      <p:origin x="0" y="0"/>
    </p:cViewPr>
  </p:sorterViewPr>
  <p:notesViewPr>
    <p:cSldViewPr snapToGrid="0">
      <p:cViewPr varScale="1">
        <p:scale>
          <a:sx n="116" d="100"/>
          <a:sy n="116" d="100"/>
        </p:scale>
        <p:origin x="3744" y="2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19"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BE"/>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21D3B13-57E5-A14E-A4C2-295648B163CD}" type="datetimeFigureOut">
              <a:rPr lang="nl-BE" smtClean="0"/>
              <a:t>2/01/2025</a:t>
            </a:fld>
            <a:endParaRPr lang="nl-BE"/>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BE"/>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BE"/>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11AB357-3E22-D14B-8C5D-FA2B6318EBA4}" type="slidenum">
              <a:rPr lang="nl-BE" smtClean="0"/>
              <a:t>‹#›</a:t>
            </a:fld>
            <a:endParaRPr lang="nl-BE"/>
          </a:p>
        </p:txBody>
      </p:sp>
    </p:spTree>
    <p:extLst>
      <p:ext uri="{BB962C8B-B14F-4D97-AF65-F5344CB8AC3E}">
        <p14:creationId xmlns:p14="http://schemas.microsoft.com/office/powerpoint/2010/main" val="1823687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2" name="Google Shape;82;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8804070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algn="l"/>
            <a:r>
              <a:rPr lang="en-US" sz="2800" b="0" i="0" dirty="0">
                <a:solidFill>
                  <a:srgbClr val="374151"/>
                </a:solidFill>
                <a:effectLst/>
                <a:latin typeface="Söhne"/>
              </a:rPr>
              <a:t>The first step in the process of designing gamification for learning situations is to identify the learning goals and objectives. This step is crucial as it involves determining the specific knowledge, skills, or behaviors that students should acquire through the learning experience, as well as any desired outcomes or assessments.</a:t>
            </a:r>
          </a:p>
          <a:p>
            <a:pPr algn="l"/>
            <a:r>
              <a:rPr lang="en-US" sz="2800" b="0" i="0" dirty="0">
                <a:solidFill>
                  <a:srgbClr val="374151"/>
                </a:solidFill>
                <a:effectLst/>
                <a:latin typeface="Söhne"/>
              </a:rPr>
              <a:t>To ensure the effectiveness of these goals and objectives, it is important to make them SMART. SMART is an acronym that stands for Specific, Measurable, Achievable, Relevant, and Time-bound. To illustrate this concept, let's imagine that you've been assigned the task of designing a gamified language learning app. In this scenario, the primary learning objective would be to assist learners in improving their vocabulary skills. By setting this clear and specific objective, you can proceed to the next phase of the design process, confident in your direction and purpose.</a:t>
            </a:r>
          </a:p>
        </p:txBody>
      </p:sp>
      <p:sp>
        <p:nvSpPr>
          <p:cNvPr id="4" name="Tijdelijke aanduiding voor dianummer 3"/>
          <p:cNvSpPr>
            <a:spLocks noGrp="1"/>
          </p:cNvSpPr>
          <p:nvPr>
            <p:ph type="sldNum" sz="quarter" idx="5"/>
          </p:nvPr>
        </p:nvSpPr>
        <p:spPr/>
        <p:txBody>
          <a:bodyPr/>
          <a:lstStyle/>
          <a:p>
            <a:fld id="{211AB357-3E22-D14B-8C5D-FA2B6318EBA4}" type="slidenum">
              <a:rPr lang="nl-BE" smtClean="0"/>
              <a:t>2</a:t>
            </a:fld>
            <a:endParaRPr lang="nl-BE"/>
          </a:p>
        </p:txBody>
      </p:sp>
    </p:spTree>
    <p:extLst>
      <p:ext uri="{BB962C8B-B14F-4D97-AF65-F5344CB8AC3E}">
        <p14:creationId xmlns:p14="http://schemas.microsoft.com/office/powerpoint/2010/main" val="36278420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a:lnSpc>
                <a:spcPct val="115000"/>
              </a:lnSpc>
              <a:spcBef>
                <a:spcPts val="500"/>
              </a:spcBef>
              <a:spcAft>
                <a:spcPts val="1000"/>
              </a:spcAft>
            </a:pP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The second step is to know your audience. Understanding your target audience is crucial for creating an effective and engaging learning experience. By considering factors such as age, interests, and motivations, you can tailor the gamification elements to align with their preferences and characteristics.</a:t>
            </a:r>
            <a:endParaRPr lang="nl-BE" sz="1800" dirty="0">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Bef>
                <a:spcPts val="500"/>
              </a:spcBef>
              <a:spcAft>
                <a:spcPts val="1000"/>
              </a:spcAft>
            </a:pP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For example, if your target audience comprises children, it is important to design an experience that captivates their attention and sparks their curiosity. Children are often drawn to vibrant and visually appealing content. Incorporating colourful visuals, interactive characters, and playful elements can help create a captivating environment that keeps them engaged and motivated to participate in the learning process.</a:t>
            </a:r>
            <a:endParaRPr lang="nl-BE" sz="1800" dirty="0">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Bef>
                <a:spcPts val="500"/>
              </a:spcBef>
              <a:spcAft>
                <a:spcPts val="1000"/>
              </a:spcAft>
            </a:pP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On the other hand, if your target audience is adults, their interests and motivations may differ. Adults may be more focused on practical applications of the knowledge or skills they are learning. They may appreciate challenges that simulate real-world scenarios or opportunities for collaborative problem-solving. Understanding these preferences allows you to design gamification elements that resonate with their specific needs and goals.</a:t>
            </a:r>
            <a:endParaRPr lang="nl-BE" sz="1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4" name="Tijdelijke aanduiding voor dianummer 3"/>
          <p:cNvSpPr>
            <a:spLocks noGrp="1"/>
          </p:cNvSpPr>
          <p:nvPr>
            <p:ph type="sldNum" sz="quarter" idx="5"/>
          </p:nvPr>
        </p:nvSpPr>
        <p:spPr/>
        <p:txBody>
          <a:bodyPr/>
          <a:lstStyle/>
          <a:p>
            <a:fld id="{211AB357-3E22-D14B-8C5D-FA2B6318EBA4}" type="slidenum">
              <a:rPr lang="nl-BE" smtClean="0"/>
              <a:t>3</a:t>
            </a:fld>
            <a:endParaRPr lang="nl-BE"/>
          </a:p>
        </p:txBody>
      </p:sp>
    </p:spTree>
    <p:extLst>
      <p:ext uri="{BB962C8B-B14F-4D97-AF65-F5344CB8AC3E}">
        <p14:creationId xmlns:p14="http://schemas.microsoft.com/office/powerpoint/2010/main" val="36278420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a:lnSpc>
                <a:spcPct val="115000"/>
              </a:lnSpc>
              <a:spcBef>
                <a:spcPts val="600"/>
              </a:spcBef>
              <a:spcAft>
                <a:spcPts val="1000"/>
              </a:spcAft>
            </a:pP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The third step in the process of designing gamification for learning situations is to select game mechanics and design elements that effectively motivate and engage students. This step involves choosing specific mechanics that closely align with the identified learning objectives.</a:t>
            </a:r>
            <a:endParaRPr lang="nl-BE" sz="1800" dirty="0">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Bef>
                <a:spcPts val="600"/>
              </a:spcBef>
              <a:spcAft>
                <a:spcPts val="1000"/>
              </a:spcAft>
            </a:pP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To illustrate this, let's consider a learning objective focused on improving math skills. In this case, game mechanics such as problem-solving puzzles, math quizzes, or interactive simulations can be employed. These mechanics provide students with opportunities to apply their math knowledge, practice problem-solving, and receive immediate feedback on their progress. For example, a math learning app could incorporate a puzzle game where students have to solve math problems to progress to the next level, creating a fun and engaging way to practice and reinforce their skills.</a:t>
            </a:r>
            <a:endParaRPr lang="nl-BE" sz="1800" dirty="0">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Bef>
                <a:spcPts val="600"/>
              </a:spcBef>
              <a:spcAft>
                <a:spcPts val="1000"/>
              </a:spcAft>
            </a:pP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By carefully selecting game mechanics that directly support the learning objectives, you can create a meaningful and effective gamified learning experience. These mechanics serve as tools to reinforce the desired skills and knowledge while providing an engaging and interactive environment for the students. It is important to choose mechanics that are aligned with the content and context of the learning material, as well as the preferences and characteristics of the target audience.</a:t>
            </a:r>
            <a:endParaRPr lang="nl-BE" sz="1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4" name="Tijdelijke aanduiding voor dianummer 3"/>
          <p:cNvSpPr>
            <a:spLocks noGrp="1"/>
          </p:cNvSpPr>
          <p:nvPr>
            <p:ph type="sldNum" sz="quarter" idx="5"/>
          </p:nvPr>
        </p:nvSpPr>
        <p:spPr/>
        <p:txBody>
          <a:bodyPr/>
          <a:lstStyle/>
          <a:p>
            <a:fld id="{211AB357-3E22-D14B-8C5D-FA2B6318EBA4}" type="slidenum">
              <a:rPr lang="nl-BE" smtClean="0"/>
              <a:t>4</a:t>
            </a:fld>
            <a:endParaRPr lang="nl-BE"/>
          </a:p>
        </p:txBody>
      </p:sp>
    </p:spTree>
    <p:extLst>
      <p:ext uri="{BB962C8B-B14F-4D97-AF65-F5344CB8AC3E}">
        <p14:creationId xmlns:p14="http://schemas.microsoft.com/office/powerpoint/2010/main" val="36278420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a:lnSpc>
                <a:spcPct val="115000"/>
              </a:lnSpc>
              <a:spcBef>
                <a:spcPts val="500"/>
              </a:spcBef>
              <a:spcAft>
                <a:spcPts val="10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fourth step is to determine the appropriate level of difficulty and challenge. It is crucial to strike a balance to ensure learner engagement and motivation. Games that are either too easy or too difficult can quickly lead to boredom or frustration, ultimately resulting in disengagement.</a:t>
            </a:r>
          </a:p>
          <a:p>
            <a:pPr>
              <a:lnSpc>
                <a:spcPct val="115000"/>
              </a:lnSpc>
              <a:spcBef>
                <a:spcPts val="500"/>
              </a:spcBef>
              <a:spcAft>
                <a:spcPts val="10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To maintain learner interest and maximize their engagement, it is important to design challenges that align with the learning objectives and progressively increase in difficulty. Let's consider the example of a language learning app. Challenges in this context could involve tasks such as completing conversations, translating sentences, or solving word puzzles. By providing meaningful and relevant challenges that require learners to apply their language skills in practical contexts, we can enhance their engagement and foster a sense of achievement.</a:t>
            </a:r>
          </a:p>
          <a:p>
            <a:pPr>
              <a:lnSpc>
                <a:spcPct val="115000"/>
              </a:lnSpc>
              <a:spcBef>
                <a:spcPts val="500"/>
              </a:spcBef>
              <a:spcAft>
                <a:spcPts val="10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key is to scaffold the challenges, starting with manageable tasks and gradually introducing more complex ones as learners demonstrate proficiency. This approach allows learners to build their skills incrementally, ensuring a continuous sense of progress and accomplishment. By striking the right balance and providing appropriate challenges, learners are more likely to stay motivated and engaged throughout their learning journey.</a:t>
            </a:r>
          </a:p>
        </p:txBody>
      </p:sp>
      <p:sp>
        <p:nvSpPr>
          <p:cNvPr id="4" name="Tijdelijke aanduiding voor dianummer 3"/>
          <p:cNvSpPr>
            <a:spLocks noGrp="1"/>
          </p:cNvSpPr>
          <p:nvPr>
            <p:ph type="sldNum" sz="quarter" idx="5"/>
          </p:nvPr>
        </p:nvSpPr>
        <p:spPr/>
        <p:txBody>
          <a:bodyPr/>
          <a:lstStyle/>
          <a:p>
            <a:fld id="{211AB357-3E22-D14B-8C5D-FA2B6318EBA4}" type="slidenum">
              <a:rPr lang="nl-BE" smtClean="0"/>
              <a:t>5</a:t>
            </a:fld>
            <a:endParaRPr lang="nl-BE"/>
          </a:p>
        </p:txBody>
      </p:sp>
    </p:spTree>
    <p:extLst>
      <p:ext uri="{BB962C8B-B14F-4D97-AF65-F5344CB8AC3E}">
        <p14:creationId xmlns:p14="http://schemas.microsoft.com/office/powerpoint/2010/main" val="36278420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a:lnSpc>
                <a:spcPct val="115000"/>
              </a:lnSpc>
              <a:spcBef>
                <a:spcPts val="600"/>
              </a:spcBef>
              <a:spcAft>
                <a:spcPts val="1000"/>
              </a:spcAft>
            </a:pP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The fifth step is to provide feedback and rewards to the students. Feedback and rewards play a crucial role in reinforcing desired behaviours, motivating learners, and enhancing the overall learning experience.</a:t>
            </a:r>
            <a:endParaRPr lang="nl-BE" sz="1800" dirty="0">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Bef>
                <a:spcPts val="600"/>
              </a:spcBef>
              <a:spcAft>
                <a:spcPts val="1000"/>
              </a:spcAft>
            </a:pP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Feedback is an essential component of gamification as it provides students with valuable information about their progress, strengths, and areas for improvement. Effective feedback should be timely, specific, and constructive. It can be provided through various means such as verbal feedback from instructors, written comments on assignments, or interactive feedback within the gamified system itself.</a:t>
            </a:r>
            <a:endParaRPr lang="nl-BE" sz="1800" dirty="0">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Bef>
                <a:spcPts val="600"/>
              </a:spcBef>
              <a:spcAft>
                <a:spcPts val="1000"/>
              </a:spcAft>
            </a:pP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Timely feedback allows learners to understand how they are performing in real-time, enabling them to make immediate adjustments and improvements. Specific feedback highlights specific areas where learners have excelled or need improvement, providing actionable insights for their learning journey. Constructive feedback is designed to encourage growth and development, focusing on strengths while offering suggestions for improvement.</a:t>
            </a:r>
            <a:endParaRPr lang="nl-BE" sz="1800" dirty="0">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Bef>
                <a:spcPts val="600"/>
              </a:spcBef>
              <a:spcAft>
                <a:spcPts val="1000"/>
              </a:spcAft>
            </a:pP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Additionally, rewards serve as powerful motivators within gamification. They recognize and reinforce desired behaviours, providing students with a sense of achievement and progress. Rewards can take various forms, such as virtual badges, points, levels, or unlocking new content. They can also be tangible rewards like certificates, prizes, or recognition within the learning community.</a:t>
            </a:r>
            <a:endParaRPr lang="nl-BE" sz="1800" dirty="0">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Bef>
                <a:spcPts val="600"/>
              </a:spcBef>
              <a:spcAft>
                <a:spcPts val="1000"/>
              </a:spcAft>
            </a:pP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Rewards should be carefully designed to align with the learning objectives and desired outcomes. They should be meaningful and meaningful to the students, providing a sense of accomplishment and pride. By offering rewards, learners are encouraged to actively engage in the learning process, strive for excellence, and persist in their efforts.</a:t>
            </a:r>
            <a:endParaRPr lang="nl-BE"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1" fontAlgn="auto" latinLnBrk="0" hangingPunct="1">
              <a:lnSpc>
                <a:spcPct val="115000"/>
              </a:lnSpc>
              <a:spcBef>
                <a:spcPts val="500"/>
              </a:spcBef>
              <a:spcAft>
                <a:spcPts val="1000"/>
              </a:spcAft>
              <a:buClrTx/>
              <a:buSzTx/>
              <a:buFontTx/>
              <a:buNone/>
              <a:tabLst/>
              <a:defRPr/>
            </a:pP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Furthermore, feedback and rewards can be interconnected, creating a positive feedback loop. Feedback can be tied to rewards, where students receive recognition or points for their progress or improvement. This reinforces the importance of feedback and motivates students to actively seek and apply feedback to enhance their learning outcomes.</a:t>
            </a:r>
            <a:endParaRPr lang="nl-BE" sz="1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4" name="Tijdelijke aanduiding voor dianummer 3"/>
          <p:cNvSpPr>
            <a:spLocks noGrp="1"/>
          </p:cNvSpPr>
          <p:nvPr>
            <p:ph type="sldNum" sz="quarter" idx="5"/>
          </p:nvPr>
        </p:nvSpPr>
        <p:spPr/>
        <p:txBody>
          <a:bodyPr/>
          <a:lstStyle/>
          <a:p>
            <a:fld id="{211AB357-3E22-D14B-8C5D-FA2B6318EBA4}" type="slidenum">
              <a:rPr lang="nl-BE" smtClean="0"/>
              <a:t>6</a:t>
            </a:fld>
            <a:endParaRPr lang="nl-BE"/>
          </a:p>
        </p:txBody>
      </p:sp>
    </p:spTree>
    <p:extLst>
      <p:ext uri="{BB962C8B-B14F-4D97-AF65-F5344CB8AC3E}">
        <p14:creationId xmlns:p14="http://schemas.microsoft.com/office/powerpoint/2010/main" val="36278420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a:lnSpc>
                <a:spcPct val="115000"/>
              </a:lnSpc>
              <a:spcBef>
                <a:spcPts val="600"/>
              </a:spcBef>
              <a:spcAft>
                <a:spcPts val="1000"/>
              </a:spcAft>
            </a:pP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The last step in the process of designing gamification for learning situations is iteration and improvement. Once you have created your gamified learning experience, it is crucial to continuously test, gather feedback, and make necessary adjustments to ensure its effectiveness and engagement.</a:t>
            </a:r>
            <a:endParaRPr lang="nl-BE" sz="1800" dirty="0">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Bef>
                <a:spcPts val="600"/>
              </a:spcBef>
              <a:spcAft>
                <a:spcPts val="1000"/>
              </a:spcAft>
            </a:pP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Testing your gamified learning experience involves observing how learners interact with the elements, mechanics, and feedback systems you have implemented. By collecting feedback from the learners themselves, you can gain valuable insights into their experiences, preferences, and areas that may require improvement.</a:t>
            </a:r>
            <a:endParaRPr lang="nl-BE" sz="1800" dirty="0">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Bef>
                <a:spcPts val="600"/>
              </a:spcBef>
              <a:spcAft>
                <a:spcPts val="1000"/>
              </a:spcAft>
            </a:pP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This feedback can be obtained through various means, such as surveys, interviews, focus groups, or user testing sessions. Paying attention to both quantitative data, such as completion rates or quiz scores, and qualitative data, such as learner feedback and observations, allows for a comprehensive understanding of the strengths and weaknesses of the gamification design.</a:t>
            </a:r>
            <a:endParaRPr lang="nl-BE" sz="1800" dirty="0">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Bef>
                <a:spcPts val="600"/>
              </a:spcBef>
              <a:spcAft>
                <a:spcPts val="1000"/>
              </a:spcAft>
            </a:pP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Based on the feedback received, you can then iterate and make improvements to your gamified learning experience. This may involve refining the game mechanics, adjusting the difficulty level, enhancing the feedback and reward systems, or incorporating new elements to further engage and motivate learners. </a:t>
            </a:r>
            <a:endParaRPr lang="nl-BE" sz="1800" dirty="0">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Bef>
                <a:spcPts val="500"/>
              </a:spcBef>
              <a:spcAft>
                <a:spcPts val="1000"/>
              </a:spcAft>
            </a:pPr>
            <a:endParaRPr lang="nl-BE" sz="1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4" name="Tijdelijke aanduiding voor dianummer 3"/>
          <p:cNvSpPr>
            <a:spLocks noGrp="1"/>
          </p:cNvSpPr>
          <p:nvPr>
            <p:ph type="sldNum" sz="quarter" idx="5"/>
          </p:nvPr>
        </p:nvSpPr>
        <p:spPr/>
        <p:txBody>
          <a:bodyPr/>
          <a:lstStyle/>
          <a:p>
            <a:fld id="{211AB357-3E22-D14B-8C5D-FA2B6318EBA4}" type="slidenum">
              <a:rPr lang="nl-BE" smtClean="0"/>
              <a:t>7</a:t>
            </a:fld>
            <a:endParaRPr lang="nl-BE"/>
          </a:p>
        </p:txBody>
      </p:sp>
    </p:spTree>
    <p:extLst>
      <p:ext uri="{BB962C8B-B14F-4D97-AF65-F5344CB8AC3E}">
        <p14:creationId xmlns:p14="http://schemas.microsoft.com/office/powerpoint/2010/main" val="12756236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dirty="0"/>
              <a:t>Finally, in this video we see the six steps to go through in the process of developing gamification for learning situations, namely identifying learning goals and objectives, knowing your audience, selecting game mechanics, determining difficulty and challenge, providing feedback and rewards, and iteration and improvement. It is important to remember when designing effective gamification for learning situations that it requires careful planning and consideration of several factors, including learning goals and objectives, game mechanics, difficulty, user interface and experience, and social aspects. By incorporating these elements into the design, gamification can be a powerful tool to engage and motivate learners in learning.</a:t>
            </a:r>
            <a:endParaRPr lang="nl-BE" dirty="0"/>
          </a:p>
        </p:txBody>
      </p:sp>
      <p:sp>
        <p:nvSpPr>
          <p:cNvPr id="4" name="Tijdelijke aanduiding voor dianummer 3"/>
          <p:cNvSpPr>
            <a:spLocks noGrp="1"/>
          </p:cNvSpPr>
          <p:nvPr>
            <p:ph type="sldNum" sz="quarter" idx="5"/>
          </p:nvPr>
        </p:nvSpPr>
        <p:spPr/>
        <p:txBody>
          <a:bodyPr/>
          <a:lstStyle/>
          <a:p>
            <a:fld id="{211AB357-3E22-D14B-8C5D-FA2B6318EBA4}" type="slidenum">
              <a:rPr lang="nl-BE" smtClean="0"/>
              <a:t>8</a:t>
            </a:fld>
            <a:endParaRPr lang="nl-BE"/>
          </a:p>
        </p:txBody>
      </p:sp>
    </p:spTree>
    <p:extLst>
      <p:ext uri="{BB962C8B-B14F-4D97-AF65-F5344CB8AC3E}">
        <p14:creationId xmlns:p14="http://schemas.microsoft.com/office/powerpoint/2010/main" val="31336988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12" name="Google Shape;212;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59318730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2.png"/><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23063AE-EBB9-502A-1640-B99EB3261F2C}"/>
              </a:ext>
            </a:extLst>
          </p:cNvPr>
          <p:cNvSpPr>
            <a:spLocks noGrp="1"/>
          </p:cNvSpPr>
          <p:nvPr>
            <p:ph type="ctrTitle" hasCustomPrompt="1"/>
          </p:nvPr>
        </p:nvSpPr>
        <p:spPr>
          <a:xfrm>
            <a:off x="987668" y="3152908"/>
            <a:ext cx="10216662" cy="1212240"/>
          </a:xfrm>
        </p:spPr>
        <p:txBody>
          <a:bodyPr anchor="b">
            <a:noAutofit/>
          </a:bodyPr>
          <a:lstStyle>
            <a:lvl1pPr algn="ctr">
              <a:defRPr sz="2000" b="0"/>
            </a:lvl1pPr>
          </a:lstStyle>
          <a:p>
            <a:r>
              <a:rPr lang="nl-NL" dirty="0"/>
              <a:t>On </a:t>
            </a:r>
            <a:r>
              <a:rPr lang="nl-NL" dirty="0" err="1"/>
              <a:t>the</a:t>
            </a:r>
            <a:r>
              <a:rPr lang="nl-NL" dirty="0"/>
              <a:t> Way </a:t>
            </a:r>
            <a:r>
              <a:rPr lang="nl-NL" dirty="0" err="1"/>
              <a:t>to</a:t>
            </a:r>
            <a:r>
              <a:rPr lang="nl-NL" dirty="0"/>
              <a:t> </a:t>
            </a:r>
            <a:r>
              <a:rPr lang="nl-NL" dirty="0" err="1"/>
              <a:t>Gamify</a:t>
            </a:r>
            <a:r>
              <a:rPr lang="nl-NL" dirty="0"/>
              <a:t> </a:t>
            </a:r>
            <a:r>
              <a:rPr lang="nl-NL" dirty="0" err="1"/>
              <a:t>your</a:t>
            </a:r>
            <a:r>
              <a:rPr lang="nl-NL" dirty="0"/>
              <a:t> Teaching </a:t>
            </a:r>
            <a:endParaRPr lang="nl-BE" dirty="0"/>
          </a:p>
        </p:txBody>
      </p:sp>
      <p:pic>
        <p:nvPicPr>
          <p:cNvPr id="13" name="Afbeelding 12">
            <a:extLst>
              <a:ext uri="{FF2B5EF4-FFF2-40B4-BE49-F238E27FC236}">
                <a16:creationId xmlns:a16="http://schemas.microsoft.com/office/drawing/2014/main" id="{BEB5383C-87BA-8863-CED5-5926A5DDE727}"/>
              </a:ext>
            </a:extLst>
          </p:cNvPr>
          <p:cNvPicPr>
            <a:picLocks noChangeAspect="1"/>
          </p:cNvPicPr>
          <p:nvPr userDrawn="1"/>
        </p:nvPicPr>
        <p:blipFill>
          <a:blip r:embed="rId2"/>
          <a:stretch>
            <a:fillRect/>
          </a:stretch>
        </p:blipFill>
        <p:spPr>
          <a:xfrm>
            <a:off x="0" y="4859535"/>
            <a:ext cx="12192000" cy="2116244"/>
          </a:xfrm>
          <a:prstGeom prst="rect">
            <a:avLst/>
          </a:prstGeom>
        </p:spPr>
      </p:pic>
      <p:sp>
        <p:nvSpPr>
          <p:cNvPr id="3" name="Ondertitel 2">
            <a:extLst>
              <a:ext uri="{FF2B5EF4-FFF2-40B4-BE49-F238E27FC236}">
                <a16:creationId xmlns:a16="http://schemas.microsoft.com/office/drawing/2014/main" id="{88730F40-5FBD-50FE-2FCA-B60AA63C6529}"/>
              </a:ext>
            </a:extLst>
          </p:cNvPr>
          <p:cNvSpPr>
            <a:spLocks noGrp="1"/>
          </p:cNvSpPr>
          <p:nvPr>
            <p:ph type="subTitle" idx="1" hasCustomPrompt="1"/>
          </p:nvPr>
        </p:nvSpPr>
        <p:spPr>
          <a:xfrm>
            <a:off x="1523999" y="4780512"/>
            <a:ext cx="9144000" cy="580292"/>
          </a:xfrm>
        </p:spPr>
        <p:txBody>
          <a:bodyPr>
            <a:normAutofit/>
          </a:bodyPr>
          <a:lstStyle>
            <a:lvl1pPr marL="0" indent="0" algn="ctr">
              <a:buNone/>
              <a:defRPr sz="3200" b="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dirty="0"/>
              <a:t>Click </a:t>
            </a:r>
            <a:r>
              <a:rPr lang="nl-NL" dirty="0" err="1"/>
              <a:t>here</a:t>
            </a:r>
            <a:r>
              <a:rPr lang="nl-NL" dirty="0"/>
              <a:t> </a:t>
            </a:r>
            <a:r>
              <a:rPr lang="nl-NL" dirty="0" err="1"/>
              <a:t>to</a:t>
            </a:r>
            <a:r>
              <a:rPr lang="nl-NL" dirty="0"/>
              <a:t> </a:t>
            </a:r>
            <a:r>
              <a:rPr lang="nl-NL" dirty="0" err="1"/>
              <a:t>insert</a:t>
            </a:r>
            <a:r>
              <a:rPr lang="nl-NL" dirty="0"/>
              <a:t> </a:t>
            </a:r>
            <a:r>
              <a:rPr lang="nl-NL" dirty="0" err="1"/>
              <a:t>the</a:t>
            </a:r>
            <a:r>
              <a:rPr lang="nl-NL" dirty="0"/>
              <a:t> </a:t>
            </a:r>
            <a:r>
              <a:rPr lang="nl-NL" dirty="0" err="1"/>
              <a:t>title</a:t>
            </a:r>
            <a:r>
              <a:rPr lang="nl-NL" dirty="0"/>
              <a:t> of </a:t>
            </a:r>
            <a:r>
              <a:rPr lang="nl-NL" dirty="0" err="1"/>
              <a:t>your</a:t>
            </a:r>
            <a:r>
              <a:rPr lang="nl-NL" dirty="0"/>
              <a:t> module</a:t>
            </a:r>
            <a:endParaRPr lang="nl-BE" dirty="0"/>
          </a:p>
        </p:txBody>
      </p:sp>
      <p:sp>
        <p:nvSpPr>
          <p:cNvPr id="4" name="Tijdelijke aanduiding voor datum 3">
            <a:extLst>
              <a:ext uri="{FF2B5EF4-FFF2-40B4-BE49-F238E27FC236}">
                <a16:creationId xmlns:a16="http://schemas.microsoft.com/office/drawing/2014/main" id="{66256DAF-8C9E-5299-BF62-35666D1F14B0}"/>
              </a:ext>
            </a:extLst>
          </p:cNvPr>
          <p:cNvSpPr>
            <a:spLocks noGrp="1"/>
          </p:cNvSpPr>
          <p:nvPr>
            <p:ph type="dt" sz="half" idx="10"/>
          </p:nvPr>
        </p:nvSpPr>
        <p:spPr/>
        <p:txBody>
          <a:bodyPr/>
          <a:lstStyle/>
          <a:p>
            <a:fld id="{C671DAF9-6C3C-4946-A6D3-DA107864EC7E}" type="datetimeFigureOut">
              <a:rPr lang="nl-BE" smtClean="0"/>
              <a:t>2/01/2025</a:t>
            </a:fld>
            <a:endParaRPr lang="nl-BE"/>
          </a:p>
        </p:txBody>
      </p:sp>
      <p:sp>
        <p:nvSpPr>
          <p:cNvPr id="5" name="Tijdelijke aanduiding voor voettekst 4">
            <a:extLst>
              <a:ext uri="{FF2B5EF4-FFF2-40B4-BE49-F238E27FC236}">
                <a16:creationId xmlns:a16="http://schemas.microsoft.com/office/drawing/2014/main" id="{180723D2-DD79-644B-4607-F3537595DFC9}"/>
              </a:ext>
            </a:extLst>
          </p:cNvPr>
          <p:cNvSpPr>
            <a:spLocks noGrp="1"/>
          </p:cNvSpPr>
          <p:nvPr>
            <p:ph type="ftr" sz="quarter" idx="11"/>
          </p:nvPr>
        </p:nvSpPr>
        <p:spPr/>
        <p:txBody>
          <a:bodyPr/>
          <a:lstStyle/>
          <a:p>
            <a:endParaRPr lang="nl-BE"/>
          </a:p>
        </p:txBody>
      </p:sp>
      <p:sp>
        <p:nvSpPr>
          <p:cNvPr id="6" name="Tijdelijke aanduiding voor dianummer 5">
            <a:extLst>
              <a:ext uri="{FF2B5EF4-FFF2-40B4-BE49-F238E27FC236}">
                <a16:creationId xmlns:a16="http://schemas.microsoft.com/office/drawing/2014/main" id="{C5902FC4-223E-25A9-B072-F2BFAE19CD93}"/>
              </a:ext>
            </a:extLst>
          </p:cNvPr>
          <p:cNvSpPr>
            <a:spLocks noGrp="1"/>
          </p:cNvSpPr>
          <p:nvPr>
            <p:ph type="sldNum" sz="quarter" idx="12"/>
          </p:nvPr>
        </p:nvSpPr>
        <p:spPr/>
        <p:txBody>
          <a:bodyPr/>
          <a:lstStyle/>
          <a:p>
            <a:fld id="{37E8C04F-46E4-7D4A-8DD1-F42DE65651C6}" type="slidenum">
              <a:rPr lang="nl-BE" smtClean="0"/>
              <a:t>‹#›</a:t>
            </a:fld>
            <a:endParaRPr lang="nl-BE"/>
          </a:p>
        </p:txBody>
      </p:sp>
      <p:pic>
        <p:nvPicPr>
          <p:cNvPr id="9" name="Afbeelding 8" descr="Afbeelding met logo&#10;&#10;Automatisch gegenereerde beschrijving">
            <a:extLst>
              <a:ext uri="{FF2B5EF4-FFF2-40B4-BE49-F238E27FC236}">
                <a16:creationId xmlns:a16="http://schemas.microsoft.com/office/drawing/2014/main" id="{1155F429-9D77-2588-4019-10E578EF82A6}"/>
              </a:ext>
            </a:extLst>
          </p:cNvPr>
          <p:cNvPicPr>
            <a:picLocks noChangeAspect="1"/>
          </p:cNvPicPr>
          <p:nvPr userDrawn="1"/>
        </p:nvPicPr>
        <p:blipFill>
          <a:blip r:embed="rId3"/>
          <a:stretch>
            <a:fillRect/>
          </a:stretch>
        </p:blipFill>
        <p:spPr>
          <a:xfrm>
            <a:off x="4295696" y="1820819"/>
            <a:ext cx="3371634" cy="2033045"/>
          </a:xfrm>
          <a:prstGeom prst="rect">
            <a:avLst/>
          </a:prstGeom>
        </p:spPr>
      </p:pic>
      <p:cxnSp>
        <p:nvCxnSpPr>
          <p:cNvPr id="8" name="Rechte verbindingslijn 7">
            <a:extLst>
              <a:ext uri="{FF2B5EF4-FFF2-40B4-BE49-F238E27FC236}">
                <a16:creationId xmlns:a16="http://schemas.microsoft.com/office/drawing/2014/main" id="{E2F3994F-AEA7-E1AE-2E6A-A04050DF574B}"/>
              </a:ext>
            </a:extLst>
          </p:cNvPr>
          <p:cNvCxnSpPr/>
          <p:nvPr userDrawn="1"/>
        </p:nvCxnSpPr>
        <p:spPr>
          <a:xfrm>
            <a:off x="4814047" y="4612341"/>
            <a:ext cx="2339788" cy="0"/>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pic>
        <p:nvPicPr>
          <p:cNvPr id="11" name="Afbeelding 10" descr="Afbeelding met pijl&#10;&#10;Automatisch gegenereerde beschrijving">
            <a:extLst>
              <a:ext uri="{FF2B5EF4-FFF2-40B4-BE49-F238E27FC236}">
                <a16:creationId xmlns:a16="http://schemas.microsoft.com/office/drawing/2014/main" id="{5B1CE9B5-0563-0444-B78D-63593A6EFDF8}"/>
              </a:ext>
            </a:extLst>
          </p:cNvPr>
          <p:cNvPicPr>
            <a:picLocks noChangeAspect="1"/>
          </p:cNvPicPr>
          <p:nvPr userDrawn="1"/>
        </p:nvPicPr>
        <p:blipFill>
          <a:blip r:embed="rId4"/>
          <a:stretch>
            <a:fillRect/>
          </a:stretch>
        </p:blipFill>
        <p:spPr>
          <a:xfrm rot="19581244">
            <a:off x="10484085" y="5911245"/>
            <a:ext cx="1497381" cy="1497381"/>
          </a:xfrm>
          <a:prstGeom prst="rect">
            <a:avLst/>
          </a:prstGeom>
        </p:spPr>
      </p:pic>
      <p:pic>
        <p:nvPicPr>
          <p:cNvPr id="14" name="Afbeelding 13">
            <a:extLst>
              <a:ext uri="{FF2B5EF4-FFF2-40B4-BE49-F238E27FC236}">
                <a16:creationId xmlns:a16="http://schemas.microsoft.com/office/drawing/2014/main" id="{F998235F-A764-2E1B-B3FB-104EED06EA16}"/>
              </a:ext>
            </a:extLst>
          </p:cNvPr>
          <p:cNvPicPr>
            <a:picLocks noChangeAspect="1"/>
          </p:cNvPicPr>
          <p:nvPr userDrawn="1"/>
        </p:nvPicPr>
        <p:blipFill>
          <a:blip r:embed="rId5"/>
          <a:stretch>
            <a:fillRect/>
          </a:stretch>
        </p:blipFill>
        <p:spPr>
          <a:xfrm>
            <a:off x="-9525" y="1"/>
            <a:ext cx="12219244" cy="2116244"/>
          </a:xfrm>
          <a:prstGeom prst="rect">
            <a:avLst/>
          </a:prstGeom>
        </p:spPr>
      </p:pic>
      <p:pic>
        <p:nvPicPr>
          <p:cNvPr id="16" name="Afbeelding 15" descr="Afbeelding met tekst&#10;&#10;Automatisch gegenereerde beschrijving">
            <a:extLst>
              <a:ext uri="{FF2B5EF4-FFF2-40B4-BE49-F238E27FC236}">
                <a16:creationId xmlns:a16="http://schemas.microsoft.com/office/drawing/2014/main" id="{40056458-E083-06BD-8905-892B70692814}"/>
              </a:ext>
            </a:extLst>
          </p:cNvPr>
          <p:cNvPicPr>
            <a:picLocks noChangeAspect="1"/>
          </p:cNvPicPr>
          <p:nvPr userDrawn="1"/>
        </p:nvPicPr>
        <p:blipFill>
          <a:blip r:embed="rId6"/>
          <a:stretch>
            <a:fillRect/>
          </a:stretch>
        </p:blipFill>
        <p:spPr>
          <a:xfrm>
            <a:off x="1523999" y="1964518"/>
            <a:ext cx="2611952" cy="616200"/>
          </a:xfrm>
          <a:prstGeom prst="rect">
            <a:avLst/>
          </a:prstGeom>
        </p:spPr>
      </p:pic>
      <p:pic>
        <p:nvPicPr>
          <p:cNvPr id="19" name="Afbeelding 18">
            <a:extLst>
              <a:ext uri="{FF2B5EF4-FFF2-40B4-BE49-F238E27FC236}">
                <a16:creationId xmlns:a16="http://schemas.microsoft.com/office/drawing/2014/main" id="{4B47712F-6639-C757-A6DE-49E926A89768}"/>
              </a:ext>
            </a:extLst>
          </p:cNvPr>
          <p:cNvPicPr>
            <a:picLocks noChangeAspect="1"/>
          </p:cNvPicPr>
          <p:nvPr userDrawn="1"/>
        </p:nvPicPr>
        <p:blipFill>
          <a:blip r:embed="rId7"/>
          <a:stretch>
            <a:fillRect/>
          </a:stretch>
        </p:blipFill>
        <p:spPr>
          <a:xfrm rot="14598118">
            <a:off x="9470471" y="748677"/>
            <a:ext cx="1023458" cy="1023458"/>
          </a:xfrm>
          <a:prstGeom prst="rect">
            <a:avLst/>
          </a:prstGeom>
        </p:spPr>
      </p:pic>
    </p:spTree>
    <p:extLst>
      <p:ext uri="{BB962C8B-B14F-4D97-AF65-F5344CB8AC3E}">
        <p14:creationId xmlns:p14="http://schemas.microsoft.com/office/powerpoint/2010/main" val="335611853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Titeldia">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6DBE8EB4-69C4-C35D-84F4-643015BA8830}"/>
              </a:ext>
            </a:extLst>
          </p:cNvPr>
          <p:cNvSpPr/>
          <p:nvPr userDrawn="1"/>
        </p:nvSpPr>
        <p:spPr>
          <a:xfrm>
            <a:off x="0" y="1"/>
            <a:ext cx="12192000" cy="6857999"/>
          </a:xfrm>
          <a:prstGeom prst="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2800" b="0" i="0" dirty="0">
              <a:latin typeface="Myriad Pro" panose="020B0503030403020204" pitchFamily="34" charset="0"/>
            </a:endParaRPr>
          </a:p>
        </p:txBody>
      </p:sp>
      <p:sp>
        <p:nvSpPr>
          <p:cNvPr id="3" name="Ondertitel 2">
            <a:extLst>
              <a:ext uri="{FF2B5EF4-FFF2-40B4-BE49-F238E27FC236}">
                <a16:creationId xmlns:a16="http://schemas.microsoft.com/office/drawing/2014/main" id="{88730F40-5FBD-50FE-2FCA-B60AA63C6529}"/>
              </a:ext>
            </a:extLst>
          </p:cNvPr>
          <p:cNvSpPr>
            <a:spLocks noGrp="1"/>
          </p:cNvSpPr>
          <p:nvPr>
            <p:ph type="subTitle" idx="1" hasCustomPrompt="1"/>
          </p:nvPr>
        </p:nvSpPr>
        <p:spPr>
          <a:xfrm>
            <a:off x="935432" y="4146710"/>
            <a:ext cx="9144000" cy="580292"/>
          </a:xfrm>
          <a:noFill/>
        </p:spPr>
        <p:txBody>
          <a:bodyPr>
            <a:noAutofit/>
          </a:bodyPr>
          <a:lstStyle>
            <a:lvl1pPr marL="0" indent="0" algn="l">
              <a:buNone/>
              <a:defRPr sz="4000" b="1">
                <a:solidFill>
                  <a:schemeClr val="bg1"/>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dirty="0" err="1"/>
              <a:t>Lesson</a:t>
            </a:r>
            <a:r>
              <a:rPr lang="nl-NL" dirty="0"/>
              <a:t> 1: Game </a:t>
            </a:r>
            <a:r>
              <a:rPr lang="nl-NL" dirty="0" err="1"/>
              <a:t>mechanics</a:t>
            </a:r>
            <a:r>
              <a:rPr lang="nl-NL" dirty="0"/>
              <a:t> in </a:t>
            </a:r>
            <a:r>
              <a:rPr lang="nl-NL" dirty="0" err="1"/>
              <a:t>education</a:t>
            </a:r>
            <a:endParaRPr lang="nl-BE" dirty="0"/>
          </a:p>
        </p:txBody>
      </p:sp>
      <p:sp>
        <p:nvSpPr>
          <p:cNvPr id="4" name="Tijdelijke aanduiding voor datum 3">
            <a:extLst>
              <a:ext uri="{FF2B5EF4-FFF2-40B4-BE49-F238E27FC236}">
                <a16:creationId xmlns:a16="http://schemas.microsoft.com/office/drawing/2014/main" id="{66256DAF-8C9E-5299-BF62-35666D1F14B0}"/>
              </a:ext>
            </a:extLst>
          </p:cNvPr>
          <p:cNvSpPr>
            <a:spLocks noGrp="1"/>
          </p:cNvSpPr>
          <p:nvPr>
            <p:ph type="dt" sz="half" idx="10"/>
          </p:nvPr>
        </p:nvSpPr>
        <p:spPr/>
        <p:txBody>
          <a:bodyPr/>
          <a:lstStyle/>
          <a:p>
            <a:fld id="{C671DAF9-6C3C-4946-A6D3-DA107864EC7E}" type="datetimeFigureOut">
              <a:rPr lang="nl-BE" smtClean="0"/>
              <a:t>2/01/2025</a:t>
            </a:fld>
            <a:endParaRPr lang="nl-BE"/>
          </a:p>
        </p:txBody>
      </p:sp>
      <p:sp>
        <p:nvSpPr>
          <p:cNvPr id="5" name="Tijdelijke aanduiding voor voettekst 4">
            <a:extLst>
              <a:ext uri="{FF2B5EF4-FFF2-40B4-BE49-F238E27FC236}">
                <a16:creationId xmlns:a16="http://schemas.microsoft.com/office/drawing/2014/main" id="{180723D2-DD79-644B-4607-F3537595DFC9}"/>
              </a:ext>
            </a:extLst>
          </p:cNvPr>
          <p:cNvSpPr>
            <a:spLocks noGrp="1"/>
          </p:cNvSpPr>
          <p:nvPr>
            <p:ph type="ftr" sz="quarter" idx="11"/>
          </p:nvPr>
        </p:nvSpPr>
        <p:spPr/>
        <p:txBody>
          <a:bodyPr/>
          <a:lstStyle/>
          <a:p>
            <a:endParaRPr lang="nl-BE"/>
          </a:p>
        </p:txBody>
      </p:sp>
      <p:sp>
        <p:nvSpPr>
          <p:cNvPr id="6" name="Tijdelijke aanduiding voor dianummer 5">
            <a:extLst>
              <a:ext uri="{FF2B5EF4-FFF2-40B4-BE49-F238E27FC236}">
                <a16:creationId xmlns:a16="http://schemas.microsoft.com/office/drawing/2014/main" id="{C5902FC4-223E-25A9-B072-F2BFAE19CD93}"/>
              </a:ext>
            </a:extLst>
          </p:cNvPr>
          <p:cNvSpPr>
            <a:spLocks noGrp="1"/>
          </p:cNvSpPr>
          <p:nvPr>
            <p:ph type="sldNum" sz="quarter" idx="12"/>
          </p:nvPr>
        </p:nvSpPr>
        <p:spPr/>
        <p:txBody>
          <a:bodyPr/>
          <a:lstStyle/>
          <a:p>
            <a:fld id="{37E8C04F-46E4-7D4A-8DD1-F42DE65651C6}" type="slidenum">
              <a:rPr lang="nl-BE" smtClean="0"/>
              <a:t>‹#›</a:t>
            </a:fld>
            <a:endParaRPr lang="nl-BE"/>
          </a:p>
        </p:txBody>
      </p:sp>
      <p:pic>
        <p:nvPicPr>
          <p:cNvPr id="11" name="Afbeelding 10">
            <a:extLst>
              <a:ext uri="{FF2B5EF4-FFF2-40B4-BE49-F238E27FC236}">
                <a16:creationId xmlns:a16="http://schemas.microsoft.com/office/drawing/2014/main" id="{ABBE810B-22AF-9949-F17C-C0583558C40D}"/>
              </a:ext>
            </a:extLst>
          </p:cNvPr>
          <p:cNvPicPr>
            <a:picLocks noChangeAspect="1"/>
          </p:cNvPicPr>
          <p:nvPr userDrawn="1"/>
        </p:nvPicPr>
        <p:blipFill>
          <a:blip r:embed="rId2"/>
          <a:stretch>
            <a:fillRect/>
          </a:stretch>
        </p:blipFill>
        <p:spPr>
          <a:xfrm>
            <a:off x="-9525" y="0"/>
            <a:ext cx="12219244" cy="2156038"/>
          </a:xfrm>
          <a:prstGeom prst="rect">
            <a:avLst/>
          </a:prstGeom>
        </p:spPr>
      </p:pic>
      <p:pic>
        <p:nvPicPr>
          <p:cNvPr id="12" name="Afbeelding 11">
            <a:extLst>
              <a:ext uri="{FF2B5EF4-FFF2-40B4-BE49-F238E27FC236}">
                <a16:creationId xmlns:a16="http://schemas.microsoft.com/office/drawing/2014/main" id="{3FB513CF-B74B-FFF2-20B0-BCF5C7383A65}"/>
              </a:ext>
            </a:extLst>
          </p:cNvPr>
          <p:cNvPicPr>
            <a:picLocks noChangeAspect="1"/>
          </p:cNvPicPr>
          <p:nvPr userDrawn="1"/>
        </p:nvPicPr>
        <p:blipFill>
          <a:blip r:embed="rId3">
            <a:alphaModFix amt="86000"/>
          </a:blip>
          <a:stretch>
            <a:fillRect/>
          </a:stretch>
        </p:blipFill>
        <p:spPr>
          <a:xfrm rot="4170289">
            <a:off x="5215596" y="1046474"/>
            <a:ext cx="1464972" cy="1995759"/>
          </a:xfrm>
          <a:prstGeom prst="rect">
            <a:avLst/>
          </a:prstGeom>
        </p:spPr>
      </p:pic>
      <p:sp>
        <p:nvSpPr>
          <p:cNvPr id="2" name="Titel 1">
            <a:extLst>
              <a:ext uri="{FF2B5EF4-FFF2-40B4-BE49-F238E27FC236}">
                <a16:creationId xmlns:a16="http://schemas.microsoft.com/office/drawing/2014/main" id="{B23063AE-EBB9-502A-1640-B99EB3261F2C}"/>
              </a:ext>
            </a:extLst>
          </p:cNvPr>
          <p:cNvSpPr>
            <a:spLocks noGrp="1"/>
          </p:cNvSpPr>
          <p:nvPr>
            <p:ph type="ctrTitle" hasCustomPrompt="1"/>
          </p:nvPr>
        </p:nvSpPr>
        <p:spPr>
          <a:xfrm>
            <a:off x="935432" y="3254659"/>
            <a:ext cx="10216662" cy="753034"/>
          </a:xfrm>
        </p:spPr>
        <p:txBody>
          <a:bodyPr anchor="b">
            <a:noAutofit/>
          </a:bodyPr>
          <a:lstStyle>
            <a:lvl1pPr algn="l">
              <a:defRPr sz="2000" b="0" i="0">
                <a:solidFill>
                  <a:schemeClr val="accent1"/>
                </a:solidFill>
                <a:latin typeface="Myriad Pro" panose="020B0503030403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nl-NL" dirty="0"/>
              <a:t>Module 2</a:t>
            </a:r>
            <a:br>
              <a:rPr lang="nl-NL" dirty="0"/>
            </a:br>
            <a:r>
              <a:rPr lang="nl-NL" sz="2000" b="0" i="0" dirty="0">
                <a:solidFill>
                  <a:schemeClr val="accent1"/>
                </a:solidFill>
                <a:latin typeface="Myriad Pro" panose="020B0503030403020204" pitchFamily="34" charset="0"/>
              </a:rPr>
              <a:t>Design of </a:t>
            </a:r>
            <a:r>
              <a:rPr lang="nl-NL" sz="2000" b="0" i="0" dirty="0" err="1">
                <a:solidFill>
                  <a:schemeClr val="accent1"/>
                </a:solidFill>
                <a:latin typeface="Myriad Pro" panose="020B0503030403020204" pitchFamily="34" charset="0"/>
              </a:rPr>
              <a:t>gamification</a:t>
            </a:r>
            <a:r>
              <a:rPr lang="nl-NL" sz="2000" b="0" i="0" dirty="0">
                <a:solidFill>
                  <a:schemeClr val="accent1"/>
                </a:solidFill>
                <a:latin typeface="Myriad Pro" panose="020B0503030403020204" pitchFamily="34" charset="0"/>
              </a:rPr>
              <a:t> </a:t>
            </a:r>
            <a:r>
              <a:rPr lang="nl-NL" sz="2000" b="0" i="0" dirty="0" err="1">
                <a:solidFill>
                  <a:schemeClr val="accent1"/>
                </a:solidFill>
                <a:latin typeface="Myriad Pro" panose="020B0503030403020204" pitchFamily="34" charset="0"/>
              </a:rPr>
              <a:t>for</a:t>
            </a:r>
            <a:r>
              <a:rPr lang="nl-NL" sz="2000" b="0" i="0" dirty="0">
                <a:solidFill>
                  <a:schemeClr val="accent1"/>
                </a:solidFill>
                <a:latin typeface="Myriad Pro" panose="020B0503030403020204" pitchFamily="34" charset="0"/>
              </a:rPr>
              <a:t> </a:t>
            </a:r>
            <a:r>
              <a:rPr lang="nl-NL" sz="2000" b="0" i="0" dirty="0" err="1">
                <a:solidFill>
                  <a:schemeClr val="accent1"/>
                </a:solidFill>
                <a:latin typeface="Myriad Pro" panose="020B0503030403020204" pitchFamily="34" charset="0"/>
              </a:rPr>
              <a:t>learning</a:t>
            </a:r>
            <a:r>
              <a:rPr lang="nl-NL" sz="2000" b="0" i="0" dirty="0">
                <a:solidFill>
                  <a:schemeClr val="accent1"/>
                </a:solidFill>
                <a:latin typeface="Myriad Pro" panose="020B0503030403020204" pitchFamily="34" charset="0"/>
              </a:rPr>
              <a:t> </a:t>
            </a:r>
            <a:r>
              <a:rPr lang="nl-NL" sz="2000" b="0" i="0" dirty="0" err="1">
                <a:solidFill>
                  <a:schemeClr val="accent1"/>
                </a:solidFill>
                <a:latin typeface="Myriad Pro" panose="020B0503030403020204" pitchFamily="34" charset="0"/>
              </a:rPr>
              <a:t>situations</a:t>
            </a:r>
            <a:endParaRPr lang="nl-BE" dirty="0"/>
          </a:p>
        </p:txBody>
      </p:sp>
      <p:pic>
        <p:nvPicPr>
          <p:cNvPr id="16" name="Afbeelding 15" descr="Afbeelding met pijl&#10;&#10;Automatisch gegenereerde beschrijving">
            <a:extLst>
              <a:ext uri="{FF2B5EF4-FFF2-40B4-BE49-F238E27FC236}">
                <a16:creationId xmlns:a16="http://schemas.microsoft.com/office/drawing/2014/main" id="{D8680B81-F1C6-A4FB-5D3F-5BAB4C1F051B}"/>
              </a:ext>
            </a:extLst>
          </p:cNvPr>
          <p:cNvPicPr>
            <a:picLocks noChangeAspect="1"/>
          </p:cNvPicPr>
          <p:nvPr userDrawn="1"/>
        </p:nvPicPr>
        <p:blipFill>
          <a:blip r:embed="rId4"/>
          <a:stretch>
            <a:fillRect/>
          </a:stretch>
        </p:blipFill>
        <p:spPr>
          <a:xfrm rot="20432115">
            <a:off x="10090222" y="5324688"/>
            <a:ext cx="1796627" cy="1796627"/>
          </a:xfrm>
          <a:prstGeom prst="rect">
            <a:avLst/>
          </a:prstGeom>
        </p:spPr>
      </p:pic>
      <p:cxnSp>
        <p:nvCxnSpPr>
          <p:cNvPr id="18" name="Rechte verbindingslijn 17">
            <a:extLst>
              <a:ext uri="{FF2B5EF4-FFF2-40B4-BE49-F238E27FC236}">
                <a16:creationId xmlns:a16="http://schemas.microsoft.com/office/drawing/2014/main" id="{C4B31ED6-7896-2A75-EC90-A5ECED8BFC5E}"/>
              </a:ext>
            </a:extLst>
          </p:cNvPr>
          <p:cNvCxnSpPr/>
          <p:nvPr userDrawn="1"/>
        </p:nvCxnSpPr>
        <p:spPr>
          <a:xfrm>
            <a:off x="1035424" y="4007693"/>
            <a:ext cx="1011667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1098116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8" name="Rechthoek 7">
            <a:extLst>
              <a:ext uri="{FF2B5EF4-FFF2-40B4-BE49-F238E27FC236}">
                <a16:creationId xmlns:a16="http://schemas.microsoft.com/office/drawing/2014/main" id="{EFCE3098-0461-F1DF-808B-391BEFBB1309}"/>
              </a:ext>
            </a:extLst>
          </p:cNvPr>
          <p:cNvSpPr/>
          <p:nvPr userDrawn="1"/>
        </p:nvSpPr>
        <p:spPr>
          <a:xfrm>
            <a:off x="-1" y="0"/>
            <a:ext cx="12192001" cy="139849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2" name="Titel 1">
            <a:extLst>
              <a:ext uri="{FF2B5EF4-FFF2-40B4-BE49-F238E27FC236}">
                <a16:creationId xmlns:a16="http://schemas.microsoft.com/office/drawing/2014/main" id="{88C5E279-A908-CBED-E609-B8A061F3D6CE}"/>
              </a:ext>
            </a:extLst>
          </p:cNvPr>
          <p:cNvSpPr>
            <a:spLocks noGrp="1"/>
          </p:cNvSpPr>
          <p:nvPr>
            <p:ph type="title"/>
          </p:nvPr>
        </p:nvSpPr>
        <p:spPr>
          <a:xfrm>
            <a:off x="775447" y="433788"/>
            <a:ext cx="10515600" cy="1325563"/>
          </a:xfrm>
        </p:spPr>
        <p:txBody>
          <a:bodyPr/>
          <a:lstStyle>
            <a:lvl1pPr>
              <a:defRPr b="1"/>
            </a:lvl1pPr>
          </a:lstStyle>
          <a:p>
            <a:r>
              <a:rPr lang="nl-NL" dirty="0"/>
              <a:t>Klik om stijl te bewerken</a:t>
            </a:r>
            <a:endParaRPr lang="nl-BE" dirty="0"/>
          </a:p>
        </p:txBody>
      </p:sp>
      <p:sp>
        <p:nvSpPr>
          <p:cNvPr id="3" name="Tijdelijke aanduiding voor inhoud 2">
            <a:extLst>
              <a:ext uri="{FF2B5EF4-FFF2-40B4-BE49-F238E27FC236}">
                <a16:creationId xmlns:a16="http://schemas.microsoft.com/office/drawing/2014/main" id="{3F707B03-13EE-70EE-F275-818DB09DE528}"/>
              </a:ext>
            </a:extLst>
          </p:cNvPr>
          <p:cNvSpPr>
            <a:spLocks noGrp="1"/>
          </p:cNvSpPr>
          <p:nvPr>
            <p:ph idx="1"/>
          </p:nvPr>
        </p:nvSpPr>
        <p:spPr>
          <a:xfrm>
            <a:off x="775447" y="1911551"/>
            <a:ext cx="10515600" cy="3926132"/>
          </a:xfrm>
        </p:spPr>
        <p:txBody>
          <a:bodyPr/>
          <a:lstStyle>
            <a:lvl3pPr>
              <a:defRPr b="0" i="0">
                <a:latin typeface="Myriad Pro" panose="020B0503030403020204" pitchFamily="34" charset="0"/>
              </a:defRPr>
            </a:lvl3pPr>
          </a:lstStyle>
          <a:p>
            <a:pPr lvl="0"/>
            <a:r>
              <a:rPr lang="nl-NL" dirty="0"/>
              <a:t>Klikken om de tekststijl van het model te bewerken</a:t>
            </a:r>
          </a:p>
          <a:p>
            <a:pPr lvl="1"/>
            <a:r>
              <a:rPr lang="nl-NL" dirty="0"/>
              <a:t>Tweede niveau</a:t>
            </a:r>
          </a:p>
          <a:p>
            <a:pPr lvl="2"/>
            <a:r>
              <a:rPr lang="nl-NL" dirty="0"/>
              <a:t>Derde niveau</a:t>
            </a:r>
          </a:p>
        </p:txBody>
      </p:sp>
      <p:sp>
        <p:nvSpPr>
          <p:cNvPr id="4" name="Tijdelijke aanduiding voor datum 3">
            <a:extLst>
              <a:ext uri="{FF2B5EF4-FFF2-40B4-BE49-F238E27FC236}">
                <a16:creationId xmlns:a16="http://schemas.microsoft.com/office/drawing/2014/main" id="{D5326181-67B7-02E4-3C96-7694684F800F}"/>
              </a:ext>
            </a:extLst>
          </p:cNvPr>
          <p:cNvSpPr>
            <a:spLocks noGrp="1"/>
          </p:cNvSpPr>
          <p:nvPr>
            <p:ph type="dt" sz="half" idx="10"/>
          </p:nvPr>
        </p:nvSpPr>
        <p:spPr/>
        <p:txBody>
          <a:bodyPr/>
          <a:lstStyle/>
          <a:p>
            <a:fld id="{C671DAF9-6C3C-4946-A6D3-DA107864EC7E}" type="datetimeFigureOut">
              <a:rPr lang="nl-BE" smtClean="0"/>
              <a:t>2/01/2025</a:t>
            </a:fld>
            <a:endParaRPr lang="nl-BE"/>
          </a:p>
        </p:txBody>
      </p:sp>
      <p:sp>
        <p:nvSpPr>
          <p:cNvPr id="5" name="Tijdelijke aanduiding voor voettekst 4">
            <a:extLst>
              <a:ext uri="{FF2B5EF4-FFF2-40B4-BE49-F238E27FC236}">
                <a16:creationId xmlns:a16="http://schemas.microsoft.com/office/drawing/2014/main" id="{3C8B5A28-39E7-A1C6-1724-5A4497382DCB}"/>
              </a:ext>
            </a:extLst>
          </p:cNvPr>
          <p:cNvSpPr>
            <a:spLocks noGrp="1"/>
          </p:cNvSpPr>
          <p:nvPr>
            <p:ph type="ftr" sz="quarter" idx="11"/>
          </p:nvPr>
        </p:nvSpPr>
        <p:spPr/>
        <p:txBody>
          <a:bodyPr/>
          <a:lstStyle/>
          <a:p>
            <a:endParaRPr lang="nl-BE"/>
          </a:p>
        </p:txBody>
      </p:sp>
      <p:sp>
        <p:nvSpPr>
          <p:cNvPr id="6" name="Tijdelijke aanduiding voor dianummer 5">
            <a:extLst>
              <a:ext uri="{FF2B5EF4-FFF2-40B4-BE49-F238E27FC236}">
                <a16:creationId xmlns:a16="http://schemas.microsoft.com/office/drawing/2014/main" id="{DA8E1F37-3BB5-76E2-8E3C-717BAAA9A0E7}"/>
              </a:ext>
            </a:extLst>
          </p:cNvPr>
          <p:cNvSpPr>
            <a:spLocks noGrp="1"/>
          </p:cNvSpPr>
          <p:nvPr>
            <p:ph type="sldNum" sz="quarter" idx="12"/>
          </p:nvPr>
        </p:nvSpPr>
        <p:spPr/>
        <p:txBody>
          <a:bodyPr/>
          <a:lstStyle/>
          <a:p>
            <a:fld id="{37E8C04F-46E4-7D4A-8DD1-F42DE65651C6}" type="slidenum">
              <a:rPr lang="nl-BE" smtClean="0"/>
              <a:t>‹#›</a:t>
            </a:fld>
            <a:endParaRPr lang="nl-BE"/>
          </a:p>
        </p:txBody>
      </p:sp>
      <p:pic>
        <p:nvPicPr>
          <p:cNvPr id="7" name="Afbeelding 6" descr="Afbeelding met tekst, koningin, vectorafbeeldingen&#10;&#10;Automatisch gegenereerde beschrijving">
            <a:extLst>
              <a:ext uri="{FF2B5EF4-FFF2-40B4-BE49-F238E27FC236}">
                <a16:creationId xmlns:a16="http://schemas.microsoft.com/office/drawing/2014/main" id="{5742812B-0940-9114-3795-89FBA56083D6}"/>
              </a:ext>
            </a:extLst>
          </p:cNvPr>
          <p:cNvPicPr>
            <a:picLocks noChangeAspect="1"/>
          </p:cNvPicPr>
          <p:nvPr userDrawn="1"/>
        </p:nvPicPr>
        <p:blipFill>
          <a:blip r:embed="rId2">
            <a:alphaModFix amt="64000"/>
          </a:blip>
          <a:stretch>
            <a:fillRect/>
          </a:stretch>
        </p:blipFill>
        <p:spPr>
          <a:xfrm rot="20909089">
            <a:off x="9070650" y="4339480"/>
            <a:ext cx="2786698" cy="2495550"/>
          </a:xfrm>
          <a:prstGeom prst="rect">
            <a:avLst/>
          </a:prstGeom>
        </p:spPr>
      </p:pic>
    </p:spTree>
    <p:extLst>
      <p:ext uri="{BB962C8B-B14F-4D97-AF65-F5344CB8AC3E}">
        <p14:creationId xmlns:p14="http://schemas.microsoft.com/office/powerpoint/2010/main" val="69809579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Alleen titel">
    <p:spTree>
      <p:nvGrpSpPr>
        <p:cNvPr id="1" name=""/>
        <p:cNvGrpSpPr/>
        <p:nvPr/>
      </p:nvGrpSpPr>
      <p:grpSpPr>
        <a:xfrm>
          <a:off x="0" y="0"/>
          <a:ext cx="0" cy="0"/>
          <a:chOff x="0" y="0"/>
          <a:chExt cx="0" cy="0"/>
        </a:xfrm>
      </p:grpSpPr>
      <p:sp>
        <p:nvSpPr>
          <p:cNvPr id="3" name="Tijdelijke aanduiding voor datum 2">
            <a:extLst>
              <a:ext uri="{FF2B5EF4-FFF2-40B4-BE49-F238E27FC236}">
                <a16:creationId xmlns:a16="http://schemas.microsoft.com/office/drawing/2014/main" id="{14A37704-1472-6047-A8AB-B842CCB76BF4}"/>
              </a:ext>
            </a:extLst>
          </p:cNvPr>
          <p:cNvSpPr>
            <a:spLocks noGrp="1"/>
          </p:cNvSpPr>
          <p:nvPr>
            <p:ph type="dt" sz="half" idx="10"/>
          </p:nvPr>
        </p:nvSpPr>
        <p:spPr/>
        <p:txBody>
          <a:bodyPr/>
          <a:lstStyle/>
          <a:p>
            <a:fld id="{C671DAF9-6C3C-4946-A6D3-DA107864EC7E}" type="datetimeFigureOut">
              <a:rPr lang="nl-BE" smtClean="0"/>
              <a:t>2/01/2025</a:t>
            </a:fld>
            <a:endParaRPr lang="nl-BE"/>
          </a:p>
        </p:txBody>
      </p:sp>
      <p:sp>
        <p:nvSpPr>
          <p:cNvPr id="4" name="Tijdelijke aanduiding voor voettekst 3">
            <a:extLst>
              <a:ext uri="{FF2B5EF4-FFF2-40B4-BE49-F238E27FC236}">
                <a16:creationId xmlns:a16="http://schemas.microsoft.com/office/drawing/2014/main" id="{2D91ED2F-8FB4-5303-49E8-99A9175984A2}"/>
              </a:ext>
            </a:extLst>
          </p:cNvPr>
          <p:cNvSpPr>
            <a:spLocks noGrp="1"/>
          </p:cNvSpPr>
          <p:nvPr>
            <p:ph type="ftr" sz="quarter" idx="11"/>
          </p:nvPr>
        </p:nvSpPr>
        <p:spPr/>
        <p:txBody>
          <a:bodyPr/>
          <a:lstStyle/>
          <a:p>
            <a:endParaRPr lang="nl-BE"/>
          </a:p>
        </p:txBody>
      </p:sp>
      <p:sp>
        <p:nvSpPr>
          <p:cNvPr id="5" name="Tijdelijke aanduiding voor dianummer 4">
            <a:extLst>
              <a:ext uri="{FF2B5EF4-FFF2-40B4-BE49-F238E27FC236}">
                <a16:creationId xmlns:a16="http://schemas.microsoft.com/office/drawing/2014/main" id="{EE6B16C4-6979-5612-B216-27A28B8D0306}"/>
              </a:ext>
            </a:extLst>
          </p:cNvPr>
          <p:cNvSpPr>
            <a:spLocks noGrp="1"/>
          </p:cNvSpPr>
          <p:nvPr>
            <p:ph type="sldNum" sz="quarter" idx="12"/>
          </p:nvPr>
        </p:nvSpPr>
        <p:spPr/>
        <p:txBody>
          <a:bodyPr/>
          <a:lstStyle/>
          <a:p>
            <a:fld id="{37E8C04F-46E4-7D4A-8DD1-F42DE65651C6}" type="slidenum">
              <a:rPr lang="nl-BE" smtClean="0"/>
              <a:t>‹#›</a:t>
            </a:fld>
            <a:endParaRPr lang="nl-BE"/>
          </a:p>
        </p:txBody>
      </p:sp>
      <p:sp>
        <p:nvSpPr>
          <p:cNvPr id="10" name="Rechthoek 9">
            <a:extLst>
              <a:ext uri="{FF2B5EF4-FFF2-40B4-BE49-F238E27FC236}">
                <a16:creationId xmlns:a16="http://schemas.microsoft.com/office/drawing/2014/main" id="{90FA2571-FCE4-BF7C-A031-8DF92E1BDBEA}"/>
              </a:ext>
            </a:extLst>
          </p:cNvPr>
          <p:cNvSpPr/>
          <p:nvPr userDrawn="1"/>
        </p:nvSpPr>
        <p:spPr>
          <a:xfrm>
            <a:off x="-141514" y="6320445"/>
            <a:ext cx="12333514" cy="5770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dirty="0"/>
          </a:p>
        </p:txBody>
      </p:sp>
      <p:sp>
        <p:nvSpPr>
          <p:cNvPr id="7" name="Rechthoek 6">
            <a:extLst>
              <a:ext uri="{FF2B5EF4-FFF2-40B4-BE49-F238E27FC236}">
                <a16:creationId xmlns:a16="http://schemas.microsoft.com/office/drawing/2014/main" id="{E2F7C87F-2257-D045-D25D-47A1A80FD20E}"/>
              </a:ext>
            </a:extLst>
          </p:cNvPr>
          <p:cNvSpPr/>
          <p:nvPr userDrawn="1"/>
        </p:nvSpPr>
        <p:spPr>
          <a:xfrm>
            <a:off x="-141514" y="0"/>
            <a:ext cx="3399064" cy="689751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dirty="0"/>
          </a:p>
        </p:txBody>
      </p:sp>
      <p:sp>
        <p:nvSpPr>
          <p:cNvPr id="2" name="Titel 1">
            <a:extLst>
              <a:ext uri="{FF2B5EF4-FFF2-40B4-BE49-F238E27FC236}">
                <a16:creationId xmlns:a16="http://schemas.microsoft.com/office/drawing/2014/main" id="{767B1AB6-C4A9-56D7-6E9D-77F80E67EE5F}"/>
              </a:ext>
            </a:extLst>
          </p:cNvPr>
          <p:cNvSpPr>
            <a:spLocks noGrp="1"/>
          </p:cNvSpPr>
          <p:nvPr>
            <p:ph type="title"/>
          </p:nvPr>
        </p:nvSpPr>
        <p:spPr>
          <a:xfrm>
            <a:off x="65190" y="136525"/>
            <a:ext cx="2985655" cy="1193511"/>
          </a:xfrm>
        </p:spPr>
        <p:txBody>
          <a:bodyPr>
            <a:normAutofit/>
          </a:bodyPr>
          <a:lstStyle>
            <a:lvl1pPr>
              <a:defRPr sz="3200">
                <a:solidFill>
                  <a:schemeClr val="bg1"/>
                </a:solidFill>
              </a:defRPr>
            </a:lvl1pPr>
          </a:lstStyle>
          <a:p>
            <a:r>
              <a:rPr lang="nl-NL" dirty="0"/>
              <a:t>Klik om stijl te bewerken</a:t>
            </a:r>
            <a:endParaRPr lang="nl-BE" dirty="0"/>
          </a:p>
        </p:txBody>
      </p:sp>
      <p:sp>
        <p:nvSpPr>
          <p:cNvPr id="8" name="Tijdelijke aanduiding voor inhoud 2">
            <a:extLst>
              <a:ext uri="{FF2B5EF4-FFF2-40B4-BE49-F238E27FC236}">
                <a16:creationId xmlns:a16="http://schemas.microsoft.com/office/drawing/2014/main" id="{2311D230-B70A-D567-66ED-0F4952CF9B39}"/>
              </a:ext>
            </a:extLst>
          </p:cNvPr>
          <p:cNvSpPr>
            <a:spLocks noGrp="1"/>
          </p:cNvSpPr>
          <p:nvPr>
            <p:ph idx="1"/>
          </p:nvPr>
        </p:nvSpPr>
        <p:spPr>
          <a:xfrm>
            <a:off x="4125686" y="1531916"/>
            <a:ext cx="7300604" cy="4372828"/>
          </a:xfrm>
        </p:spPr>
        <p:txBody>
          <a:bodyPr/>
          <a:lstStyle>
            <a:lvl3pPr>
              <a:defRPr b="0" i="0">
                <a:latin typeface="Myriad Pro" panose="020B0503030403020204" pitchFamily="34" charset="0"/>
              </a:defRPr>
            </a:lvl3pPr>
          </a:lstStyle>
          <a:p>
            <a:pPr lvl="0"/>
            <a:r>
              <a:rPr lang="nl-NL" dirty="0"/>
              <a:t>Klikken om de tekststijl van het model te bewerken</a:t>
            </a:r>
          </a:p>
          <a:p>
            <a:pPr lvl="1"/>
            <a:r>
              <a:rPr lang="nl-NL" dirty="0"/>
              <a:t>Tweede niveau</a:t>
            </a:r>
          </a:p>
          <a:p>
            <a:pPr lvl="2"/>
            <a:r>
              <a:rPr lang="nl-NL" dirty="0"/>
              <a:t>Derde niveau</a:t>
            </a:r>
          </a:p>
        </p:txBody>
      </p:sp>
      <p:pic>
        <p:nvPicPr>
          <p:cNvPr id="9" name="Afbeelding 8" descr="Afbeelding met pijl&#10;&#10;Automatisch gegenereerde beschrijving">
            <a:extLst>
              <a:ext uri="{FF2B5EF4-FFF2-40B4-BE49-F238E27FC236}">
                <a16:creationId xmlns:a16="http://schemas.microsoft.com/office/drawing/2014/main" id="{6B9D9500-B65C-C963-BDEC-785D58326346}"/>
              </a:ext>
            </a:extLst>
          </p:cNvPr>
          <p:cNvPicPr>
            <a:picLocks noChangeAspect="1"/>
          </p:cNvPicPr>
          <p:nvPr userDrawn="1"/>
        </p:nvPicPr>
        <p:blipFill>
          <a:blip r:embed="rId2"/>
          <a:stretch>
            <a:fillRect/>
          </a:stretch>
        </p:blipFill>
        <p:spPr>
          <a:xfrm rot="20432115">
            <a:off x="10215381" y="5440062"/>
            <a:ext cx="1796627" cy="1796627"/>
          </a:xfrm>
          <a:prstGeom prst="rect">
            <a:avLst/>
          </a:prstGeom>
        </p:spPr>
      </p:pic>
    </p:spTree>
    <p:extLst>
      <p:ext uri="{BB962C8B-B14F-4D97-AF65-F5344CB8AC3E}">
        <p14:creationId xmlns:p14="http://schemas.microsoft.com/office/powerpoint/2010/main" val="162286045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Alleen titel">
    <p:spTree>
      <p:nvGrpSpPr>
        <p:cNvPr id="1" name=""/>
        <p:cNvGrpSpPr/>
        <p:nvPr/>
      </p:nvGrpSpPr>
      <p:grpSpPr>
        <a:xfrm>
          <a:off x="0" y="0"/>
          <a:ext cx="0" cy="0"/>
          <a:chOff x="0" y="0"/>
          <a:chExt cx="0" cy="0"/>
        </a:xfrm>
      </p:grpSpPr>
      <p:sp>
        <p:nvSpPr>
          <p:cNvPr id="3" name="Tijdelijke aanduiding voor datum 2">
            <a:extLst>
              <a:ext uri="{FF2B5EF4-FFF2-40B4-BE49-F238E27FC236}">
                <a16:creationId xmlns:a16="http://schemas.microsoft.com/office/drawing/2014/main" id="{14A37704-1472-6047-A8AB-B842CCB76BF4}"/>
              </a:ext>
            </a:extLst>
          </p:cNvPr>
          <p:cNvSpPr>
            <a:spLocks noGrp="1"/>
          </p:cNvSpPr>
          <p:nvPr>
            <p:ph type="dt" sz="half" idx="10"/>
          </p:nvPr>
        </p:nvSpPr>
        <p:spPr>
          <a:xfrm>
            <a:off x="838200" y="6356350"/>
            <a:ext cx="2743200" cy="365125"/>
          </a:xfrm>
        </p:spPr>
        <p:txBody>
          <a:bodyPr/>
          <a:lstStyle/>
          <a:p>
            <a:fld id="{C671DAF9-6C3C-4946-A6D3-DA107864EC7E}" type="datetimeFigureOut">
              <a:rPr lang="nl-BE" smtClean="0"/>
              <a:t>2/01/2025</a:t>
            </a:fld>
            <a:endParaRPr lang="nl-BE"/>
          </a:p>
        </p:txBody>
      </p:sp>
      <p:sp>
        <p:nvSpPr>
          <p:cNvPr id="4" name="Tijdelijke aanduiding voor voettekst 3">
            <a:extLst>
              <a:ext uri="{FF2B5EF4-FFF2-40B4-BE49-F238E27FC236}">
                <a16:creationId xmlns:a16="http://schemas.microsoft.com/office/drawing/2014/main" id="{2D91ED2F-8FB4-5303-49E8-99A9175984A2}"/>
              </a:ext>
            </a:extLst>
          </p:cNvPr>
          <p:cNvSpPr>
            <a:spLocks noGrp="1"/>
          </p:cNvSpPr>
          <p:nvPr>
            <p:ph type="ftr" sz="quarter" idx="11"/>
          </p:nvPr>
        </p:nvSpPr>
        <p:spPr>
          <a:xfrm>
            <a:off x="4038600" y="6356350"/>
            <a:ext cx="4114800" cy="365125"/>
          </a:xfrm>
        </p:spPr>
        <p:txBody>
          <a:bodyPr/>
          <a:lstStyle/>
          <a:p>
            <a:endParaRPr lang="nl-BE"/>
          </a:p>
        </p:txBody>
      </p:sp>
      <p:sp>
        <p:nvSpPr>
          <p:cNvPr id="12" name="Rechthoek 11">
            <a:extLst>
              <a:ext uri="{FF2B5EF4-FFF2-40B4-BE49-F238E27FC236}">
                <a16:creationId xmlns:a16="http://schemas.microsoft.com/office/drawing/2014/main" id="{2C25CECA-C17A-113C-9672-E74E4BA2BCF8}"/>
              </a:ext>
            </a:extLst>
          </p:cNvPr>
          <p:cNvSpPr/>
          <p:nvPr userDrawn="1"/>
        </p:nvSpPr>
        <p:spPr>
          <a:xfrm>
            <a:off x="0" y="5818094"/>
            <a:ext cx="8341042" cy="110265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7" name="Rechthoek 6">
            <a:extLst>
              <a:ext uri="{FF2B5EF4-FFF2-40B4-BE49-F238E27FC236}">
                <a16:creationId xmlns:a16="http://schemas.microsoft.com/office/drawing/2014/main" id="{E2F7C87F-2257-D045-D25D-47A1A80FD20E}"/>
              </a:ext>
            </a:extLst>
          </p:cNvPr>
          <p:cNvSpPr/>
          <p:nvPr userDrawn="1"/>
        </p:nvSpPr>
        <p:spPr>
          <a:xfrm>
            <a:off x="487785" y="1261298"/>
            <a:ext cx="7880360" cy="565945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dirty="0"/>
          </a:p>
        </p:txBody>
      </p:sp>
      <p:sp>
        <p:nvSpPr>
          <p:cNvPr id="2" name="Titel 1">
            <a:extLst>
              <a:ext uri="{FF2B5EF4-FFF2-40B4-BE49-F238E27FC236}">
                <a16:creationId xmlns:a16="http://schemas.microsoft.com/office/drawing/2014/main" id="{767B1AB6-C4A9-56D7-6E9D-77F80E67EE5F}"/>
              </a:ext>
            </a:extLst>
          </p:cNvPr>
          <p:cNvSpPr>
            <a:spLocks noGrp="1"/>
          </p:cNvSpPr>
          <p:nvPr>
            <p:ph type="title"/>
          </p:nvPr>
        </p:nvSpPr>
        <p:spPr>
          <a:xfrm>
            <a:off x="8637072" y="1270643"/>
            <a:ext cx="3286000" cy="1193511"/>
          </a:xfrm>
        </p:spPr>
        <p:txBody>
          <a:bodyPr>
            <a:normAutofit/>
          </a:bodyPr>
          <a:lstStyle>
            <a:lvl1pPr>
              <a:defRPr sz="3200">
                <a:solidFill>
                  <a:schemeClr val="accent5"/>
                </a:solidFill>
              </a:defRPr>
            </a:lvl1pPr>
          </a:lstStyle>
          <a:p>
            <a:r>
              <a:rPr lang="nl-NL" dirty="0"/>
              <a:t>Klik om stijl te bewerken</a:t>
            </a:r>
            <a:endParaRPr lang="nl-BE" dirty="0"/>
          </a:p>
        </p:txBody>
      </p:sp>
      <p:sp>
        <p:nvSpPr>
          <p:cNvPr id="8" name="Tijdelijke aanduiding voor inhoud 2">
            <a:extLst>
              <a:ext uri="{FF2B5EF4-FFF2-40B4-BE49-F238E27FC236}">
                <a16:creationId xmlns:a16="http://schemas.microsoft.com/office/drawing/2014/main" id="{2311D230-B70A-D567-66ED-0F4952CF9B39}"/>
              </a:ext>
            </a:extLst>
          </p:cNvPr>
          <p:cNvSpPr>
            <a:spLocks noGrp="1"/>
          </p:cNvSpPr>
          <p:nvPr>
            <p:ph idx="1"/>
          </p:nvPr>
        </p:nvSpPr>
        <p:spPr>
          <a:xfrm>
            <a:off x="1003610" y="1639229"/>
            <a:ext cx="6902532" cy="4107302"/>
          </a:xfrm>
        </p:spPr>
        <p:txBody>
          <a:bodyPr/>
          <a:lstStyle>
            <a:lvl1pPr>
              <a:buClr>
                <a:schemeClr val="bg1"/>
              </a:buClr>
              <a:defRPr>
                <a:solidFill>
                  <a:schemeClr val="bg1"/>
                </a:solidFill>
              </a:defRPr>
            </a:lvl1pPr>
            <a:lvl2pPr>
              <a:buClr>
                <a:schemeClr val="bg1"/>
              </a:buClr>
              <a:defRPr>
                <a:solidFill>
                  <a:schemeClr val="bg1"/>
                </a:solidFill>
              </a:defRPr>
            </a:lvl2pPr>
            <a:lvl3pPr>
              <a:defRPr b="0" i="0">
                <a:solidFill>
                  <a:schemeClr val="bg1"/>
                </a:solidFill>
                <a:latin typeface="Myriad Pro" panose="020B0503030403020204" pitchFamily="34" charset="0"/>
              </a:defRPr>
            </a:lvl3pPr>
          </a:lstStyle>
          <a:p>
            <a:pPr lvl="0"/>
            <a:r>
              <a:rPr lang="nl-NL" dirty="0"/>
              <a:t>Klikken om de tekststijl van het model te bewerken</a:t>
            </a:r>
          </a:p>
          <a:p>
            <a:pPr lvl="1"/>
            <a:r>
              <a:rPr lang="nl-NL" dirty="0"/>
              <a:t>Tweede niveau</a:t>
            </a:r>
          </a:p>
          <a:p>
            <a:pPr lvl="2"/>
            <a:r>
              <a:rPr lang="nl-NL" dirty="0"/>
              <a:t>Derde niveau</a:t>
            </a:r>
          </a:p>
        </p:txBody>
      </p:sp>
      <p:pic>
        <p:nvPicPr>
          <p:cNvPr id="11" name="Afbeelding 10">
            <a:extLst>
              <a:ext uri="{FF2B5EF4-FFF2-40B4-BE49-F238E27FC236}">
                <a16:creationId xmlns:a16="http://schemas.microsoft.com/office/drawing/2014/main" id="{394A3932-D7FB-EC25-51C5-7483A4A6557A}"/>
              </a:ext>
            </a:extLst>
          </p:cNvPr>
          <p:cNvPicPr>
            <a:picLocks noChangeAspect="1"/>
          </p:cNvPicPr>
          <p:nvPr userDrawn="1"/>
        </p:nvPicPr>
        <p:blipFill>
          <a:blip r:embed="rId2">
            <a:alphaModFix/>
          </a:blip>
          <a:stretch>
            <a:fillRect/>
          </a:stretch>
        </p:blipFill>
        <p:spPr>
          <a:xfrm rot="16682858">
            <a:off x="6873817" y="234624"/>
            <a:ext cx="1179015" cy="1606195"/>
          </a:xfrm>
          <a:prstGeom prst="rect">
            <a:avLst/>
          </a:prstGeom>
        </p:spPr>
      </p:pic>
      <p:pic>
        <p:nvPicPr>
          <p:cNvPr id="16" name="Afbeelding 15" descr="Afbeelding met logo&#10;&#10;Automatisch gegenereerde beschrijving">
            <a:extLst>
              <a:ext uri="{FF2B5EF4-FFF2-40B4-BE49-F238E27FC236}">
                <a16:creationId xmlns:a16="http://schemas.microsoft.com/office/drawing/2014/main" id="{6E599293-AC1A-C09F-847B-68BB2C9B1C76}"/>
              </a:ext>
            </a:extLst>
          </p:cNvPr>
          <p:cNvPicPr>
            <a:picLocks noChangeAspect="1"/>
          </p:cNvPicPr>
          <p:nvPr userDrawn="1"/>
        </p:nvPicPr>
        <p:blipFill>
          <a:blip r:embed="rId3"/>
          <a:stretch>
            <a:fillRect/>
          </a:stretch>
        </p:blipFill>
        <p:spPr>
          <a:xfrm rot="18502867">
            <a:off x="10335156" y="6040380"/>
            <a:ext cx="659677" cy="681095"/>
          </a:xfrm>
          <a:prstGeom prst="rect">
            <a:avLst/>
          </a:prstGeom>
          <a:effectLst>
            <a:outerShdw blurRad="50800" dist="38100" dir="2700000" algn="tl" rotWithShape="0">
              <a:prstClr val="black">
                <a:alpha val="40000"/>
              </a:prstClr>
            </a:outerShdw>
          </a:effectLst>
        </p:spPr>
      </p:pic>
      <p:pic>
        <p:nvPicPr>
          <p:cNvPr id="18" name="Afbeelding 17">
            <a:extLst>
              <a:ext uri="{FF2B5EF4-FFF2-40B4-BE49-F238E27FC236}">
                <a16:creationId xmlns:a16="http://schemas.microsoft.com/office/drawing/2014/main" id="{A6AF8778-850E-B1DE-C891-2B75A886998E}"/>
              </a:ext>
            </a:extLst>
          </p:cNvPr>
          <p:cNvPicPr>
            <a:picLocks noChangeAspect="1"/>
          </p:cNvPicPr>
          <p:nvPr userDrawn="1"/>
        </p:nvPicPr>
        <p:blipFill>
          <a:blip r:embed="rId4"/>
          <a:stretch>
            <a:fillRect/>
          </a:stretch>
        </p:blipFill>
        <p:spPr>
          <a:xfrm rot="5238128">
            <a:off x="11023512" y="6136464"/>
            <a:ext cx="488925" cy="488925"/>
          </a:xfrm>
          <a:prstGeom prst="rect">
            <a:avLst/>
          </a:prstGeom>
        </p:spPr>
      </p:pic>
    </p:spTree>
    <p:extLst>
      <p:ext uri="{BB962C8B-B14F-4D97-AF65-F5344CB8AC3E}">
        <p14:creationId xmlns:p14="http://schemas.microsoft.com/office/powerpoint/2010/main" val="5711275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Alleen titel">
    <p:spTree>
      <p:nvGrpSpPr>
        <p:cNvPr id="1" name=""/>
        <p:cNvGrpSpPr/>
        <p:nvPr/>
      </p:nvGrpSpPr>
      <p:grpSpPr>
        <a:xfrm>
          <a:off x="0" y="0"/>
          <a:ext cx="0" cy="0"/>
          <a:chOff x="0" y="0"/>
          <a:chExt cx="0" cy="0"/>
        </a:xfrm>
      </p:grpSpPr>
      <p:sp>
        <p:nvSpPr>
          <p:cNvPr id="11" name="Rechthoek 10">
            <a:extLst>
              <a:ext uri="{FF2B5EF4-FFF2-40B4-BE49-F238E27FC236}">
                <a16:creationId xmlns:a16="http://schemas.microsoft.com/office/drawing/2014/main" id="{16D40647-52A6-38F9-C3C6-5F541919F61B}"/>
              </a:ext>
            </a:extLst>
          </p:cNvPr>
          <p:cNvSpPr/>
          <p:nvPr userDrawn="1"/>
        </p:nvSpPr>
        <p:spPr>
          <a:xfrm>
            <a:off x="0" y="0"/>
            <a:ext cx="8137756" cy="6858000"/>
          </a:xfrm>
          <a:prstGeom prst="rect">
            <a:avLst/>
          </a:prstGeom>
          <a:solidFill>
            <a:srgbClr val="E4F3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dirty="0"/>
          </a:p>
        </p:txBody>
      </p:sp>
      <p:sp>
        <p:nvSpPr>
          <p:cNvPr id="10" name="Ovaal 9">
            <a:extLst>
              <a:ext uri="{FF2B5EF4-FFF2-40B4-BE49-F238E27FC236}">
                <a16:creationId xmlns:a16="http://schemas.microsoft.com/office/drawing/2014/main" id="{8FE4F60B-4227-FC09-BA00-111FB63C8948}"/>
              </a:ext>
            </a:extLst>
          </p:cNvPr>
          <p:cNvSpPr/>
          <p:nvPr userDrawn="1"/>
        </p:nvSpPr>
        <p:spPr>
          <a:xfrm>
            <a:off x="7457812" y="-2346960"/>
            <a:ext cx="6872868" cy="1164336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dirty="0"/>
          </a:p>
        </p:txBody>
      </p:sp>
      <p:sp>
        <p:nvSpPr>
          <p:cNvPr id="3" name="Tijdelijke aanduiding voor datum 2">
            <a:extLst>
              <a:ext uri="{FF2B5EF4-FFF2-40B4-BE49-F238E27FC236}">
                <a16:creationId xmlns:a16="http://schemas.microsoft.com/office/drawing/2014/main" id="{14A37704-1472-6047-A8AB-B842CCB76BF4}"/>
              </a:ext>
            </a:extLst>
          </p:cNvPr>
          <p:cNvSpPr>
            <a:spLocks noGrp="1"/>
          </p:cNvSpPr>
          <p:nvPr>
            <p:ph type="dt" sz="half" idx="10"/>
          </p:nvPr>
        </p:nvSpPr>
        <p:spPr/>
        <p:txBody>
          <a:bodyPr/>
          <a:lstStyle/>
          <a:p>
            <a:fld id="{C671DAF9-6C3C-4946-A6D3-DA107864EC7E}" type="datetimeFigureOut">
              <a:rPr lang="nl-BE" smtClean="0"/>
              <a:t>2/01/2025</a:t>
            </a:fld>
            <a:endParaRPr lang="nl-BE"/>
          </a:p>
        </p:txBody>
      </p:sp>
      <p:sp>
        <p:nvSpPr>
          <p:cNvPr id="4" name="Tijdelijke aanduiding voor voettekst 3">
            <a:extLst>
              <a:ext uri="{FF2B5EF4-FFF2-40B4-BE49-F238E27FC236}">
                <a16:creationId xmlns:a16="http://schemas.microsoft.com/office/drawing/2014/main" id="{2D91ED2F-8FB4-5303-49E8-99A9175984A2}"/>
              </a:ext>
            </a:extLst>
          </p:cNvPr>
          <p:cNvSpPr>
            <a:spLocks noGrp="1"/>
          </p:cNvSpPr>
          <p:nvPr>
            <p:ph type="ftr" sz="quarter" idx="11"/>
          </p:nvPr>
        </p:nvSpPr>
        <p:spPr/>
        <p:txBody>
          <a:bodyPr/>
          <a:lstStyle/>
          <a:p>
            <a:endParaRPr lang="nl-BE"/>
          </a:p>
        </p:txBody>
      </p:sp>
      <p:sp>
        <p:nvSpPr>
          <p:cNvPr id="5" name="Tijdelijke aanduiding voor dianummer 4">
            <a:extLst>
              <a:ext uri="{FF2B5EF4-FFF2-40B4-BE49-F238E27FC236}">
                <a16:creationId xmlns:a16="http://schemas.microsoft.com/office/drawing/2014/main" id="{EE6B16C4-6979-5612-B216-27A28B8D0306}"/>
              </a:ext>
            </a:extLst>
          </p:cNvPr>
          <p:cNvSpPr>
            <a:spLocks noGrp="1"/>
          </p:cNvSpPr>
          <p:nvPr>
            <p:ph type="sldNum" sz="quarter" idx="12"/>
          </p:nvPr>
        </p:nvSpPr>
        <p:spPr/>
        <p:txBody>
          <a:bodyPr/>
          <a:lstStyle/>
          <a:p>
            <a:fld id="{37E8C04F-46E4-7D4A-8DD1-F42DE65651C6}" type="slidenum">
              <a:rPr lang="nl-BE" smtClean="0"/>
              <a:t>‹#›</a:t>
            </a:fld>
            <a:endParaRPr lang="nl-BE"/>
          </a:p>
        </p:txBody>
      </p:sp>
      <p:sp>
        <p:nvSpPr>
          <p:cNvPr id="2" name="Titel 1">
            <a:extLst>
              <a:ext uri="{FF2B5EF4-FFF2-40B4-BE49-F238E27FC236}">
                <a16:creationId xmlns:a16="http://schemas.microsoft.com/office/drawing/2014/main" id="{767B1AB6-C4A9-56D7-6E9D-77F80E67EE5F}"/>
              </a:ext>
            </a:extLst>
          </p:cNvPr>
          <p:cNvSpPr>
            <a:spLocks noGrp="1"/>
          </p:cNvSpPr>
          <p:nvPr>
            <p:ph type="title"/>
          </p:nvPr>
        </p:nvSpPr>
        <p:spPr>
          <a:xfrm>
            <a:off x="8489372" y="583201"/>
            <a:ext cx="2985655" cy="1193511"/>
          </a:xfrm>
        </p:spPr>
        <p:txBody>
          <a:bodyPr>
            <a:normAutofit/>
          </a:bodyPr>
          <a:lstStyle>
            <a:lvl1pPr>
              <a:defRPr sz="3200">
                <a:solidFill>
                  <a:schemeClr val="bg1"/>
                </a:solidFill>
              </a:defRPr>
            </a:lvl1pPr>
          </a:lstStyle>
          <a:p>
            <a:r>
              <a:rPr lang="nl-NL" dirty="0"/>
              <a:t>Klik om stijl te bewerken</a:t>
            </a:r>
            <a:endParaRPr lang="nl-BE" dirty="0"/>
          </a:p>
        </p:txBody>
      </p:sp>
      <p:sp>
        <p:nvSpPr>
          <p:cNvPr id="8" name="Tijdelijke aanduiding voor inhoud 2">
            <a:extLst>
              <a:ext uri="{FF2B5EF4-FFF2-40B4-BE49-F238E27FC236}">
                <a16:creationId xmlns:a16="http://schemas.microsoft.com/office/drawing/2014/main" id="{2311D230-B70A-D567-66ED-0F4952CF9B39}"/>
              </a:ext>
            </a:extLst>
          </p:cNvPr>
          <p:cNvSpPr>
            <a:spLocks noGrp="1"/>
          </p:cNvSpPr>
          <p:nvPr>
            <p:ph idx="1"/>
          </p:nvPr>
        </p:nvSpPr>
        <p:spPr>
          <a:xfrm>
            <a:off x="407327" y="596239"/>
            <a:ext cx="7300604" cy="4606476"/>
          </a:xfrm>
        </p:spPr>
        <p:txBody>
          <a:bodyPr/>
          <a:lstStyle>
            <a:lvl1pPr>
              <a:defRPr>
                <a:solidFill>
                  <a:schemeClr val="tx2"/>
                </a:solidFill>
              </a:defRPr>
            </a:lvl1pPr>
            <a:lvl2pPr>
              <a:defRPr>
                <a:solidFill>
                  <a:schemeClr val="tx2"/>
                </a:solidFill>
              </a:defRPr>
            </a:lvl2pPr>
            <a:lvl3pPr>
              <a:defRPr b="0" i="0">
                <a:solidFill>
                  <a:schemeClr val="tx2"/>
                </a:solidFill>
                <a:latin typeface="Myriad Pro" panose="020B0503030403020204" pitchFamily="34" charset="0"/>
              </a:defRPr>
            </a:lvl3pPr>
          </a:lstStyle>
          <a:p>
            <a:pPr lvl="0"/>
            <a:r>
              <a:rPr lang="nl-NL" dirty="0"/>
              <a:t>Klikken om de tekststijl van het model te bewerken</a:t>
            </a:r>
          </a:p>
          <a:p>
            <a:pPr lvl="1"/>
            <a:r>
              <a:rPr lang="nl-NL" dirty="0"/>
              <a:t>Tweede niveau</a:t>
            </a:r>
          </a:p>
          <a:p>
            <a:pPr lvl="2"/>
            <a:r>
              <a:rPr lang="nl-NL" dirty="0"/>
              <a:t>Derde niveau</a:t>
            </a:r>
          </a:p>
        </p:txBody>
      </p:sp>
      <p:pic>
        <p:nvPicPr>
          <p:cNvPr id="12" name="Afbeelding 11">
            <a:extLst>
              <a:ext uri="{FF2B5EF4-FFF2-40B4-BE49-F238E27FC236}">
                <a16:creationId xmlns:a16="http://schemas.microsoft.com/office/drawing/2014/main" id="{8F941959-4B18-DB9C-CAD8-8584EDC8E6A1}"/>
              </a:ext>
            </a:extLst>
          </p:cNvPr>
          <p:cNvPicPr>
            <a:picLocks noChangeAspect="1"/>
          </p:cNvPicPr>
          <p:nvPr userDrawn="1"/>
        </p:nvPicPr>
        <p:blipFill>
          <a:blip r:embed="rId2"/>
          <a:stretch>
            <a:fillRect/>
          </a:stretch>
        </p:blipFill>
        <p:spPr>
          <a:xfrm>
            <a:off x="0" y="5241471"/>
            <a:ext cx="12192000" cy="1655285"/>
          </a:xfrm>
          <a:prstGeom prst="rect">
            <a:avLst/>
          </a:prstGeom>
        </p:spPr>
      </p:pic>
      <p:pic>
        <p:nvPicPr>
          <p:cNvPr id="13" name="Afbeelding 12" descr="Afbeelding met tekst, koningin, vectorafbeeldingen&#10;&#10;Automatisch gegenereerde beschrijving">
            <a:extLst>
              <a:ext uri="{FF2B5EF4-FFF2-40B4-BE49-F238E27FC236}">
                <a16:creationId xmlns:a16="http://schemas.microsoft.com/office/drawing/2014/main" id="{A7B1A5C3-B57D-FF89-80BC-6B849ED18417}"/>
              </a:ext>
            </a:extLst>
          </p:cNvPr>
          <p:cNvPicPr>
            <a:picLocks noChangeAspect="1"/>
          </p:cNvPicPr>
          <p:nvPr userDrawn="1"/>
        </p:nvPicPr>
        <p:blipFill>
          <a:blip r:embed="rId3">
            <a:alphaModFix amt="88000"/>
          </a:blip>
          <a:stretch>
            <a:fillRect/>
          </a:stretch>
        </p:blipFill>
        <p:spPr>
          <a:xfrm flipH="1">
            <a:off x="5767235" y="4728362"/>
            <a:ext cx="2288026" cy="1993113"/>
          </a:xfrm>
          <a:prstGeom prst="rect">
            <a:avLst/>
          </a:prstGeom>
        </p:spPr>
      </p:pic>
    </p:spTree>
    <p:extLst>
      <p:ext uri="{BB962C8B-B14F-4D97-AF65-F5344CB8AC3E}">
        <p14:creationId xmlns:p14="http://schemas.microsoft.com/office/powerpoint/2010/main" val="257548643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1_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7BD0B1DD-944C-FC5E-0514-2DEDEB9E8310}"/>
              </a:ext>
            </a:extLst>
          </p:cNvPr>
          <p:cNvSpPr>
            <a:spLocks noGrp="1"/>
          </p:cNvSpPr>
          <p:nvPr>
            <p:ph type="dt" sz="half" idx="10"/>
          </p:nvPr>
        </p:nvSpPr>
        <p:spPr/>
        <p:txBody>
          <a:bodyPr/>
          <a:lstStyle/>
          <a:p>
            <a:fld id="{C671DAF9-6C3C-4946-A6D3-DA107864EC7E}" type="datetimeFigureOut">
              <a:rPr lang="nl-BE" smtClean="0"/>
              <a:t>2/01/2025</a:t>
            </a:fld>
            <a:endParaRPr lang="nl-BE"/>
          </a:p>
        </p:txBody>
      </p:sp>
      <p:sp>
        <p:nvSpPr>
          <p:cNvPr id="3" name="Tijdelijke aanduiding voor voettekst 2">
            <a:extLst>
              <a:ext uri="{FF2B5EF4-FFF2-40B4-BE49-F238E27FC236}">
                <a16:creationId xmlns:a16="http://schemas.microsoft.com/office/drawing/2014/main" id="{063847D9-1A8E-F10C-9B8F-6980DFDD85F7}"/>
              </a:ext>
            </a:extLst>
          </p:cNvPr>
          <p:cNvSpPr>
            <a:spLocks noGrp="1"/>
          </p:cNvSpPr>
          <p:nvPr>
            <p:ph type="ftr" sz="quarter" idx="11"/>
          </p:nvPr>
        </p:nvSpPr>
        <p:spPr/>
        <p:txBody>
          <a:bodyPr/>
          <a:lstStyle/>
          <a:p>
            <a:endParaRPr lang="nl-BE"/>
          </a:p>
        </p:txBody>
      </p:sp>
      <p:sp>
        <p:nvSpPr>
          <p:cNvPr id="4" name="Tijdelijke aanduiding voor dianummer 3">
            <a:extLst>
              <a:ext uri="{FF2B5EF4-FFF2-40B4-BE49-F238E27FC236}">
                <a16:creationId xmlns:a16="http://schemas.microsoft.com/office/drawing/2014/main" id="{11FA59CE-3F7A-6B3B-4C19-2F54CD3633A5}"/>
              </a:ext>
            </a:extLst>
          </p:cNvPr>
          <p:cNvSpPr>
            <a:spLocks noGrp="1"/>
          </p:cNvSpPr>
          <p:nvPr>
            <p:ph type="sldNum" sz="quarter" idx="12"/>
          </p:nvPr>
        </p:nvSpPr>
        <p:spPr/>
        <p:txBody>
          <a:bodyPr/>
          <a:lstStyle/>
          <a:p>
            <a:fld id="{37E8C04F-46E4-7D4A-8DD1-F42DE65651C6}" type="slidenum">
              <a:rPr lang="nl-BE" smtClean="0"/>
              <a:t>‹#›</a:t>
            </a:fld>
            <a:endParaRPr lang="nl-BE"/>
          </a:p>
        </p:txBody>
      </p:sp>
    </p:spTree>
    <p:extLst>
      <p:ext uri="{BB962C8B-B14F-4D97-AF65-F5344CB8AC3E}">
        <p14:creationId xmlns:p14="http://schemas.microsoft.com/office/powerpoint/2010/main" val="16668818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67B1AB6-C4A9-56D7-6E9D-77F80E67EE5F}"/>
              </a:ext>
            </a:extLst>
          </p:cNvPr>
          <p:cNvSpPr>
            <a:spLocks noGrp="1"/>
          </p:cNvSpPr>
          <p:nvPr>
            <p:ph type="title"/>
          </p:nvPr>
        </p:nvSpPr>
        <p:spPr/>
        <p:txBody>
          <a:bodyPr/>
          <a:lstStyle/>
          <a:p>
            <a:r>
              <a:rPr lang="nl-NL"/>
              <a:t>Klik om stijl te bewerken</a:t>
            </a:r>
            <a:endParaRPr lang="nl-BE"/>
          </a:p>
        </p:txBody>
      </p:sp>
      <p:sp>
        <p:nvSpPr>
          <p:cNvPr id="3" name="Tijdelijke aanduiding voor datum 2">
            <a:extLst>
              <a:ext uri="{FF2B5EF4-FFF2-40B4-BE49-F238E27FC236}">
                <a16:creationId xmlns:a16="http://schemas.microsoft.com/office/drawing/2014/main" id="{14A37704-1472-6047-A8AB-B842CCB76BF4}"/>
              </a:ext>
            </a:extLst>
          </p:cNvPr>
          <p:cNvSpPr>
            <a:spLocks noGrp="1"/>
          </p:cNvSpPr>
          <p:nvPr>
            <p:ph type="dt" sz="half" idx="10"/>
          </p:nvPr>
        </p:nvSpPr>
        <p:spPr/>
        <p:txBody>
          <a:bodyPr/>
          <a:lstStyle/>
          <a:p>
            <a:fld id="{C671DAF9-6C3C-4946-A6D3-DA107864EC7E}" type="datetimeFigureOut">
              <a:rPr lang="nl-BE" smtClean="0"/>
              <a:t>2/01/2025</a:t>
            </a:fld>
            <a:endParaRPr lang="nl-BE"/>
          </a:p>
        </p:txBody>
      </p:sp>
      <p:sp>
        <p:nvSpPr>
          <p:cNvPr id="4" name="Tijdelijke aanduiding voor voettekst 3">
            <a:extLst>
              <a:ext uri="{FF2B5EF4-FFF2-40B4-BE49-F238E27FC236}">
                <a16:creationId xmlns:a16="http://schemas.microsoft.com/office/drawing/2014/main" id="{2D91ED2F-8FB4-5303-49E8-99A9175984A2}"/>
              </a:ext>
            </a:extLst>
          </p:cNvPr>
          <p:cNvSpPr>
            <a:spLocks noGrp="1"/>
          </p:cNvSpPr>
          <p:nvPr>
            <p:ph type="ftr" sz="quarter" idx="11"/>
          </p:nvPr>
        </p:nvSpPr>
        <p:spPr/>
        <p:txBody>
          <a:bodyPr/>
          <a:lstStyle/>
          <a:p>
            <a:endParaRPr lang="nl-BE"/>
          </a:p>
        </p:txBody>
      </p:sp>
      <p:sp>
        <p:nvSpPr>
          <p:cNvPr id="5" name="Tijdelijke aanduiding voor dianummer 4">
            <a:extLst>
              <a:ext uri="{FF2B5EF4-FFF2-40B4-BE49-F238E27FC236}">
                <a16:creationId xmlns:a16="http://schemas.microsoft.com/office/drawing/2014/main" id="{EE6B16C4-6979-5612-B216-27A28B8D0306}"/>
              </a:ext>
            </a:extLst>
          </p:cNvPr>
          <p:cNvSpPr>
            <a:spLocks noGrp="1"/>
          </p:cNvSpPr>
          <p:nvPr>
            <p:ph type="sldNum" sz="quarter" idx="12"/>
          </p:nvPr>
        </p:nvSpPr>
        <p:spPr/>
        <p:txBody>
          <a:bodyPr/>
          <a:lstStyle/>
          <a:p>
            <a:fld id="{37E8C04F-46E4-7D4A-8DD1-F42DE65651C6}" type="slidenum">
              <a:rPr lang="nl-BE" smtClean="0"/>
              <a:t>‹#›</a:t>
            </a:fld>
            <a:endParaRPr lang="nl-BE"/>
          </a:p>
        </p:txBody>
      </p:sp>
    </p:spTree>
    <p:extLst>
      <p:ext uri="{BB962C8B-B14F-4D97-AF65-F5344CB8AC3E}">
        <p14:creationId xmlns:p14="http://schemas.microsoft.com/office/powerpoint/2010/main" val="79568906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png"/><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FFFFFF"/>
            </a:gs>
            <a:gs pos="50000">
              <a:srgbClr val="EAFFFB"/>
            </a:gs>
            <a:gs pos="100000">
              <a:srgbClr val="51D8C0"/>
            </a:gs>
          </a:gsLst>
          <a:lin ang="5400000" scaled="0"/>
          <a:tileRect/>
        </a:gradFill>
        <a:effectLst/>
      </p:bgPr>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13FCA58E-5380-B71D-8A22-D9A931D62E66}"/>
              </a:ext>
            </a:extLst>
          </p:cNvPr>
          <p:cNvSpPr>
            <a:spLocks noGrp="1"/>
          </p:cNvSpPr>
          <p:nvPr>
            <p:ph type="title"/>
          </p:nvPr>
        </p:nvSpPr>
        <p:spPr>
          <a:xfrm>
            <a:off x="838200" y="702730"/>
            <a:ext cx="10515600" cy="1325563"/>
          </a:xfrm>
          <a:prstGeom prst="rect">
            <a:avLst/>
          </a:prstGeom>
        </p:spPr>
        <p:txBody>
          <a:bodyPr vert="horz" lIns="91440" tIns="45720" rIns="91440" bIns="45720" rtlCol="0" anchor="ctr">
            <a:normAutofit/>
          </a:bodyPr>
          <a:lstStyle/>
          <a:p>
            <a:r>
              <a:rPr lang="nl-NL" dirty="0"/>
              <a:t> Titel</a:t>
            </a:r>
            <a:endParaRPr lang="nl-BE" dirty="0"/>
          </a:p>
        </p:txBody>
      </p:sp>
      <p:sp>
        <p:nvSpPr>
          <p:cNvPr id="3" name="Tijdelijke aanduiding voor tekst 2">
            <a:extLst>
              <a:ext uri="{FF2B5EF4-FFF2-40B4-BE49-F238E27FC236}">
                <a16:creationId xmlns:a16="http://schemas.microsoft.com/office/drawing/2014/main" id="{1AF4E14F-385F-7B40-0186-3DF714E3D7D5}"/>
              </a:ext>
            </a:extLst>
          </p:cNvPr>
          <p:cNvSpPr>
            <a:spLocks noGrp="1"/>
          </p:cNvSpPr>
          <p:nvPr>
            <p:ph type="body" idx="1"/>
          </p:nvPr>
        </p:nvSpPr>
        <p:spPr>
          <a:xfrm>
            <a:off x="838200" y="2180493"/>
            <a:ext cx="10515600" cy="3926132"/>
          </a:xfrm>
          <a:prstGeom prst="rect">
            <a:avLst/>
          </a:prstGeom>
        </p:spPr>
        <p:txBody>
          <a:bodyPr vert="horz" lIns="91440" tIns="45720" rIns="91440" bIns="45720" rtlCol="0">
            <a:normAutofit/>
          </a:bodyPr>
          <a:lstStyle/>
          <a:p>
            <a:pPr lvl="0"/>
            <a:r>
              <a:rPr lang="nl-NL" dirty="0"/>
              <a:t>Klikken om de tekststijl van het model te bewerken</a:t>
            </a:r>
          </a:p>
          <a:p>
            <a:pPr lvl="1"/>
            <a:r>
              <a:rPr lang="nl-NL" dirty="0"/>
              <a:t>Tweede niveau</a:t>
            </a:r>
          </a:p>
          <a:p>
            <a:pPr lvl="2"/>
            <a:r>
              <a:rPr lang="nl-NL" dirty="0"/>
              <a:t>Derde niveau</a:t>
            </a:r>
          </a:p>
        </p:txBody>
      </p:sp>
      <p:sp>
        <p:nvSpPr>
          <p:cNvPr id="4" name="Tijdelijke aanduiding voor datum 3">
            <a:extLst>
              <a:ext uri="{FF2B5EF4-FFF2-40B4-BE49-F238E27FC236}">
                <a16:creationId xmlns:a16="http://schemas.microsoft.com/office/drawing/2014/main" id="{33034F15-877E-5BAE-7DE7-947EFC88C55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671DAF9-6C3C-4946-A6D3-DA107864EC7E}" type="datetimeFigureOut">
              <a:rPr lang="nl-BE" smtClean="0"/>
              <a:t>2/01/2025</a:t>
            </a:fld>
            <a:endParaRPr lang="nl-BE"/>
          </a:p>
        </p:txBody>
      </p:sp>
      <p:sp>
        <p:nvSpPr>
          <p:cNvPr id="5" name="Tijdelijke aanduiding voor voettekst 4">
            <a:extLst>
              <a:ext uri="{FF2B5EF4-FFF2-40B4-BE49-F238E27FC236}">
                <a16:creationId xmlns:a16="http://schemas.microsoft.com/office/drawing/2014/main" id="{AC6F4A42-522B-C600-E4F5-C39E8BFDF4E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BE"/>
          </a:p>
        </p:txBody>
      </p:sp>
      <p:sp>
        <p:nvSpPr>
          <p:cNvPr id="6" name="Tijdelijke aanduiding voor dianummer 5">
            <a:extLst>
              <a:ext uri="{FF2B5EF4-FFF2-40B4-BE49-F238E27FC236}">
                <a16:creationId xmlns:a16="http://schemas.microsoft.com/office/drawing/2014/main" id="{4053F3F4-6D5E-0689-9DFA-D21457D09E4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7E8C04F-46E4-7D4A-8DD1-F42DE65651C6}" type="slidenum">
              <a:rPr lang="nl-BE" smtClean="0"/>
              <a:t>‹#›</a:t>
            </a:fld>
            <a:endParaRPr lang="nl-BE"/>
          </a:p>
        </p:txBody>
      </p:sp>
      <p:pic>
        <p:nvPicPr>
          <p:cNvPr id="12" name="Afbeelding 11">
            <a:extLst>
              <a:ext uri="{FF2B5EF4-FFF2-40B4-BE49-F238E27FC236}">
                <a16:creationId xmlns:a16="http://schemas.microsoft.com/office/drawing/2014/main" id="{74309FED-6637-F40F-F84E-BA4999DA4722}"/>
              </a:ext>
            </a:extLst>
          </p:cNvPr>
          <p:cNvPicPr>
            <a:picLocks noChangeAspect="1"/>
          </p:cNvPicPr>
          <p:nvPr userDrawn="1"/>
        </p:nvPicPr>
        <p:blipFill>
          <a:blip r:embed="rId10"/>
          <a:stretch>
            <a:fillRect/>
          </a:stretch>
        </p:blipFill>
        <p:spPr>
          <a:xfrm>
            <a:off x="0" y="5241471"/>
            <a:ext cx="12192000" cy="1655285"/>
          </a:xfrm>
          <a:prstGeom prst="rect">
            <a:avLst/>
          </a:prstGeom>
        </p:spPr>
      </p:pic>
      <p:pic>
        <p:nvPicPr>
          <p:cNvPr id="8" name="Afbeelding 7">
            <a:extLst>
              <a:ext uri="{FF2B5EF4-FFF2-40B4-BE49-F238E27FC236}">
                <a16:creationId xmlns:a16="http://schemas.microsoft.com/office/drawing/2014/main" id="{1BFDF89F-91E0-68B6-00FF-B9D3F78E248F}"/>
              </a:ext>
            </a:extLst>
          </p:cNvPr>
          <p:cNvPicPr>
            <a:picLocks noChangeAspect="1"/>
          </p:cNvPicPr>
          <p:nvPr userDrawn="1"/>
        </p:nvPicPr>
        <p:blipFill>
          <a:blip r:embed="rId11"/>
          <a:stretch>
            <a:fillRect/>
          </a:stretch>
        </p:blipFill>
        <p:spPr>
          <a:xfrm>
            <a:off x="-9525" y="0"/>
            <a:ext cx="12219244" cy="1400175"/>
          </a:xfrm>
          <a:prstGeom prst="rect">
            <a:avLst/>
          </a:prstGeom>
        </p:spPr>
      </p:pic>
    </p:spTree>
    <p:extLst>
      <p:ext uri="{BB962C8B-B14F-4D97-AF65-F5344CB8AC3E}">
        <p14:creationId xmlns:p14="http://schemas.microsoft.com/office/powerpoint/2010/main" val="4256619052"/>
      </p:ext>
    </p:extLst>
  </p:cSld>
  <p:clrMap bg1="lt1" tx1="dk1" bg2="lt2" tx2="dk2" accent1="accent1" accent2="accent2" accent3="accent3" accent4="accent4" accent5="accent5" accent6="accent6" hlink="hlink" folHlink="folHlink"/>
  <p:sldLayoutIdLst>
    <p:sldLayoutId id="2147483649" r:id="rId1"/>
    <p:sldLayoutId id="2147483665" r:id="rId2"/>
    <p:sldLayoutId id="2147483650" r:id="rId3"/>
    <p:sldLayoutId id="2147483661" r:id="rId4"/>
    <p:sldLayoutId id="2147483662" r:id="rId5"/>
    <p:sldLayoutId id="2147483666" r:id="rId6"/>
    <p:sldLayoutId id="2147483663" r:id="rId7"/>
    <p:sldLayoutId id="2147483654" r:id="rId8"/>
  </p:sldLayoutIdLst>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b="1" kern="1200">
          <a:solidFill>
            <a:schemeClr val="accent5"/>
          </a:solidFill>
          <a:latin typeface="+mj-lt"/>
          <a:ea typeface="+mj-ea"/>
          <a:cs typeface="+mj-cs"/>
        </a:defRPr>
      </a:lvl1pPr>
    </p:titleStyle>
    <p:bodyStyle>
      <a:lvl1pPr marL="15875" indent="439738" algn="l" defTabSz="914400" rtl="0" eaLnBrk="1" latinLnBrk="0" hangingPunct="1">
        <a:lnSpc>
          <a:spcPct val="90000"/>
        </a:lnSpc>
        <a:spcBef>
          <a:spcPts val="1000"/>
        </a:spcBef>
        <a:buClr>
          <a:schemeClr val="tx2"/>
        </a:buClr>
        <a:buFont typeface="Zapf Dingbats"/>
        <a:buChar char="✪"/>
        <a:tabLst>
          <a:tab pos="617538" algn="l"/>
          <a:tab pos="747713" algn="l"/>
        </a:tabLst>
        <a:defRPr sz="2800" b="0" i="0" kern="1200">
          <a:solidFill>
            <a:schemeClr val="tx2"/>
          </a:solidFill>
          <a:latin typeface="Myriad Pro" panose="020B0503030403020204" pitchFamily="34" charset="0"/>
          <a:ea typeface="+mn-ea"/>
          <a:cs typeface="+mn-cs"/>
        </a:defRPr>
      </a:lvl1pPr>
      <a:lvl2pPr marL="846138" indent="-439738" algn="l" defTabSz="914400" rtl="0" eaLnBrk="1" latinLnBrk="0" hangingPunct="1">
        <a:lnSpc>
          <a:spcPct val="150000"/>
        </a:lnSpc>
        <a:spcBef>
          <a:spcPts val="500"/>
        </a:spcBef>
        <a:buClr>
          <a:schemeClr val="tx2"/>
        </a:buClr>
        <a:buFont typeface="Systeemlettertype regulier"/>
        <a:buChar char="▸"/>
        <a:tabLst>
          <a:tab pos="927100" algn="l"/>
          <a:tab pos="1008063" algn="l"/>
          <a:tab pos="1106488" algn="l"/>
        </a:tabLst>
        <a:defRPr sz="2400" b="0" i="0" kern="1200">
          <a:solidFill>
            <a:schemeClr val="tx2"/>
          </a:solidFill>
          <a:latin typeface="Myriad Pro" panose="020B0503030403020204" pitchFamily="34" charset="0"/>
          <a:ea typeface="+mn-ea"/>
          <a:cs typeface="+mn-cs"/>
        </a:defRPr>
      </a:lvl2pPr>
      <a:lvl3pPr marL="1122363" indent="-227013" algn="l" defTabSz="914400" rtl="0" eaLnBrk="1" latinLnBrk="0" hangingPunct="1">
        <a:lnSpc>
          <a:spcPct val="90000"/>
        </a:lnSpc>
        <a:spcBef>
          <a:spcPts val="500"/>
        </a:spcBef>
        <a:buFont typeface="Arial" panose="020B0604020202020204" pitchFamily="34" charset="0"/>
        <a:buChar char="•"/>
        <a:tabLst/>
        <a:defRPr sz="2000" b="0" i="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12" Type="http://schemas.openxmlformats.org/officeDocument/2006/relationships/image" Target="../media/image19.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13.png"/><Relationship Id="rId11" Type="http://schemas.openxmlformats.org/officeDocument/2006/relationships/image" Target="../media/image18.png"/><Relationship Id="rId5" Type="http://schemas.openxmlformats.org/officeDocument/2006/relationships/image" Target="../media/image12.png"/><Relationship Id="rId10" Type="http://schemas.openxmlformats.org/officeDocument/2006/relationships/image" Target="../media/image17.png"/><Relationship Id="rId4" Type="http://schemas.openxmlformats.org/officeDocument/2006/relationships/image" Target="../media/image11.jpg"/><Relationship Id="rId9" Type="http://schemas.openxmlformats.org/officeDocument/2006/relationships/image" Target="../media/image16.jpg"/></Relationships>
</file>

<file path=ppt/slides/_rels/slide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21.png"/></Relationships>
</file>

<file path=ppt/slides/_rels/slide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21.png"/></Relationships>
</file>

<file path=ppt/slides/_rels/slide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21.png"/></Relationships>
</file>

<file path=ppt/slides/_rels/slide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21.png"/></Relationships>
</file>

<file path=ppt/slides/_rels/slide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21.png"/></Relationships>
</file>

<file path=ppt/slides/_rels/slide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21.png"/></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8" Type="http://schemas.openxmlformats.org/officeDocument/2006/relationships/image" Target="../media/image16.jpg"/><Relationship Id="rId13" Type="http://schemas.openxmlformats.org/officeDocument/2006/relationships/image" Target="../media/image28.png"/><Relationship Id="rId3" Type="http://schemas.openxmlformats.org/officeDocument/2006/relationships/image" Target="../media/image11.jpg"/><Relationship Id="rId7" Type="http://schemas.openxmlformats.org/officeDocument/2006/relationships/image" Target="../media/image15.png"/><Relationship Id="rId12" Type="http://schemas.openxmlformats.org/officeDocument/2006/relationships/image" Target="../media/image27.pn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14.png"/><Relationship Id="rId11" Type="http://schemas.openxmlformats.org/officeDocument/2006/relationships/image" Target="../media/image19.png"/><Relationship Id="rId5" Type="http://schemas.openxmlformats.org/officeDocument/2006/relationships/image" Target="../media/image13.png"/><Relationship Id="rId15" Type="http://schemas.openxmlformats.org/officeDocument/2006/relationships/hyperlink" Target="https://creativecommons.org/licenses/by-nc/4.0/legalcode.en" TargetMode="External"/><Relationship Id="rId10" Type="http://schemas.openxmlformats.org/officeDocument/2006/relationships/image" Target="../media/image18.png"/><Relationship Id="rId4" Type="http://schemas.openxmlformats.org/officeDocument/2006/relationships/image" Target="../media/image12.png"/><Relationship Id="rId9" Type="http://schemas.openxmlformats.org/officeDocument/2006/relationships/image" Target="../media/image17.png"/><Relationship Id="rId14" Type="http://schemas.openxmlformats.org/officeDocument/2006/relationships/image" Target="../media/image2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grpSp>
        <p:nvGrpSpPr>
          <p:cNvPr id="84" name="Google Shape;84;p1"/>
          <p:cNvGrpSpPr/>
          <p:nvPr/>
        </p:nvGrpSpPr>
        <p:grpSpPr>
          <a:xfrm>
            <a:off x="1096463" y="5972911"/>
            <a:ext cx="11988107" cy="2714279"/>
            <a:chOff x="0" y="-9525"/>
            <a:chExt cx="5559109" cy="1258662"/>
          </a:xfrm>
        </p:grpSpPr>
        <p:sp>
          <p:nvSpPr>
            <p:cNvPr id="85" name="Google Shape;85;p1"/>
            <p:cNvSpPr/>
            <p:nvPr/>
          </p:nvSpPr>
          <p:spPr>
            <a:xfrm>
              <a:off x="0" y="0"/>
              <a:ext cx="5559109" cy="1249137"/>
            </a:xfrm>
            <a:custGeom>
              <a:avLst/>
              <a:gdLst/>
              <a:ahLst/>
              <a:cxnLst/>
              <a:rect l="l" t="t" r="r" b="b"/>
              <a:pathLst>
                <a:path w="5559109" h="1249137" extrusionOk="0">
                  <a:moveTo>
                    <a:pt x="15499" y="0"/>
                  </a:moveTo>
                  <a:lnTo>
                    <a:pt x="5543610" y="0"/>
                  </a:lnTo>
                  <a:cubicBezTo>
                    <a:pt x="5547721" y="0"/>
                    <a:pt x="5551663" y="1633"/>
                    <a:pt x="5554569" y="4540"/>
                  </a:cubicBezTo>
                  <a:cubicBezTo>
                    <a:pt x="5557476" y="7446"/>
                    <a:pt x="5559109" y="11389"/>
                    <a:pt x="5559109" y="15499"/>
                  </a:cubicBezTo>
                  <a:lnTo>
                    <a:pt x="5559109" y="1233638"/>
                  </a:lnTo>
                  <a:cubicBezTo>
                    <a:pt x="5559109" y="1237749"/>
                    <a:pt x="5557476" y="1241691"/>
                    <a:pt x="5554569" y="1244597"/>
                  </a:cubicBezTo>
                  <a:cubicBezTo>
                    <a:pt x="5551663" y="1247504"/>
                    <a:pt x="5547721" y="1249137"/>
                    <a:pt x="5543610" y="1249137"/>
                  </a:cubicBezTo>
                  <a:lnTo>
                    <a:pt x="15499" y="1249137"/>
                  </a:lnTo>
                  <a:cubicBezTo>
                    <a:pt x="11389" y="1249137"/>
                    <a:pt x="7446" y="1247504"/>
                    <a:pt x="4540" y="1244597"/>
                  </a:cubicBezTo>
                  <a:cubicBezTo>
                    <a:pt x="1633" y="1241691"/>
                    <a:pt x="0" y="1237749"/>
                    <a:pt x="0" y="1233638"/>
                  </a:cubicBezTo>
                  <a:lnTo>
                    <a:pt x="0" y="15499"/>
                  </a:lnTo>
                  <a:cubicBezTo>
                    <a:pt x="0" y="11389"/>
                    <a:pt x="1633" y="7446"/>
                    <a:pt x="4540" y="4540"/>
                  </a:cubicBezTo>
                  <a:cubicBezTo>
                    <a:pt x="7446" y="1633"/>
                    <a:pt x="11389" y="0"/>
                    <a:pt x="15499" y="0"/>
                  </a:cubicBezTo>
                  <a:close/>
                </a:path>
              </a:pathLst>
            </a:custGeom>
            <a:solidFill>
              <a:srgbClr val="FFFFFF"/>
            </a:solidFill>
            <a:ln w="114300" cap="rnd" cmpd="sng">
              <a:solidFill>
                <a:srgbClr val="39999F"/>
              </a:solidFill>
              <a:prstDash val="solid"/>
              <a:round/>
              <a:headEnd type="none" w="sm" len="sm"/>
              <a:tailEnd type="none" w="sm" len="sm"/>
            </a:ln>
          </p:spPr>
          <p:txBody>
            <a:bodyPr spcFirstLastPara="1" wrap="square" lIns="60950" tIns="60950" rIns="60950" bIns="60950" anchor="ctr" anchorCtr="0">
              <a:noAutofit/>
            </a:bodyPr>
            <a:lstStyle/>
            <a:p>
              <a:endParaRPr sz="933"/>
            </a:p>
          </p:txBody>
        </p:sp>
        <p:sp>
          <p:nvSpPr>
            <p:cNvPr id="86" name="Google Shape;86;p1"/>
            <p:cNvSpPr txBox="1"/>
            <p:nvPr/>
          </p:nvSpPr>
          <p:spPr>
            <a:xfrm>
              <a:off x="0" y="-9525"/>
              <a:ext cx="5559109" cy="1258662"/>
            </a:xfrm>
            <a:prstGeom prst="rect">
              <a:avLst/>
            </a:prstGeom>
            <a:noFill/>
            <a:ln>
              <a:noFill/>
            </a:ln>
          </p:spPr>
          <p:txBody>
            <a:bodyPr spcFirstLastPara="1" wrap="square" lIns="20350" tIns="20350" rIns="20350" bIns="20350" anchor="ctr" anchorCtr="0">
              <a:noAutofit/>
            </a:bodyPr>
            <a:lstStyle/>
            <a:p>
              <a:pPr algn="ctr">
                <a:lnSpc>
                  <a:spcPct val="88833"/>
                </a:lnSpc>
              </a:pPr>
              <a:endParaRPr sz="1200">
                <a:solidFill>
                  <a:schemeClr val="dk1"/>
                </a:solidFill>
                <a:latin typeface="Calibri"/>
                <a:ea typeface="Calibri"/>
                <a:cs typeface="Calibri"/>
                <a:sym typeface="Calibri"/>
              </a:endParaRPr>
            </a:p>
          </p:txBody>
        </p:sp>
      </p:grpSp>
      <p:grpSp>
        <p:nvGrpSpPr>
          <p:cNvPr id="87" name="Google Shape;87;p1"/>
          <p:cNvGrpSpPr/>
          <p:nvPr/>
        </p:nvGrpSpPr>
        <p:grpSpPr>
          <a:xfrm>
            <a:off x="-698114" y="3323216"/>
            <a:ext cx="11988107" cy="2354406"/>
            <a:chOff x="0" y="-9525"/>
            <a:chExt cx="5559109" cy="1091782"/>
          </a:xfrm>
        </p:grpSpPr>
        <p:sp>
          <p:nvSpPr>
            <p:cNvPr id="88" name="Google Shape;88;p1"/>
            <p:cNvSpPr/>
            <p:nvPr/>
          </p:nvSpPr>
          <p:spPr>
            <a:xfrm>
              <a:off x="0" y="0"/>
              <a:ext cx="5559109" cy="1082257"/>
            </a:xfrm>
            <a:custGeom>
              <a:avLst/>
              <a:gdLst/>
              <a:ahLst/>
              <a:cxnLst/>
              <a:rect l="l" t="t" r="r" b="b"/>
              <a:pathLst>
                <a:path w="5559109" h="1082257" extrusionOk="0">
                  <a:moveTo>
                    <a:pt x="15499" y="0"/>
                  </a:moveTo>
                  <a:lnTo>
                    <a:pt x="5543610" y="0"/>
                  </a:lnTo>
                  <a:cubicBezTo>
                    <a:pt x="5547721" y="0"/>
                    <a:pt x="5551663" y="1633"/>
                    <a:pt x="5554569" y="4540"/>
                  </a:cubicBezTo>
                  <a:cubicBezTo>
                    <a:pt x="5557476" y="7446"/>
                    <a:pt x="5559109" y="11389"/>
                    <a:pt x="5559109" y="15499"/>
                  </a:cubicBezTo>
                  <a:lnTo>
                    <a:pt x="5559109" y="1066758"/>
                  </a:lnTo>
                  <a:cubicBezTo>
                    <a:pt x="5559109" y="1070868"/>
                    <a:pt x="5557476" y="1074811"/>
                    <a:pt x="5554569" y="1077717"/>
                  </a:cubicBezTo>
                  <a:cubicBezTo>
                    <a:pt x="5551663" y="1080624"/>
                    <a:pt x="5547721" y="1082257"/>
                    <a:pt x="5543610" y="1082257"/>
                  </a:cubicBezTo>
                  <a:lnTo>
                    <a:pt x="15499" y="1082257"/>
                  </a:lnTo>
                  <a:cubicBezTo>
                    <a:pt x="11389" y="1082257"/>
                    <a:pt x="7446" y="1080624"/>
                    <a:pt x="4540" y="1077717"/>
                  </a:cubicBezTo>
                  <a:cubicBezTo>
                    <a:pt x="1633" y="1074811"/>
                    <a:pt x="0" y="1070868"/>
                    <a:pt x="0" y="1066758"/>
                  </a:cubicBezTo>
                  <a:lnTo>
                    <a:pt x="0" y="15499"/>
                  </a:lnTo>
                  <a:cubicBezTo>
                    <a:pt x="0" y="11389"/>
                    <a:pt x="1633" y="7446"/>
                    <a:pt x="4540" y="4540"/>
                  </a:cubicBezTo>
                  <a:cubicBezTo>
                    <a:pt x="7446" y="1633"/>
                    <a:pt x="11389" y="0"/>
                    <a:pt x="15499" y="0"/>
                  </a:cubicBezTo>
                  <a:close/>
                </a:path>
              </a:pathLst>
            </a:custGeom>
            <a:solidFill>
              <a:srgbClr val="000000">
                <a:alpha val="0"/>
              </a:srgbClr>
            </a:solidFill>
            <a:ln w="114300" cap="rnd" cmpd="sng">
              <a:solidFill>
                <a:srgbClr val="39999F"/>
              </a:solidFill>
              <a:prstDash val="solid"/>
              <a:round/>
              <a:headEnd type="none" w="sm" len="sm"/>
              <a:tailEnd type="none" w="sm" len="sm"/>
            </a:ln>
          </p:spPr>
          <p:txBody>
            <a:bodyPr spcFirstLastPara="1" wrap="square" lIns="60950" tIns="60950" rIns="60950" bIns="60950" anchor="ctr" anchorCtr="0">
              <a:noAutofit/>
            </a:bodyPr>
            <a:lstStyle/>
            <a:p>
              <a:endParaRPr sz="933"/>
            </a:p>
          </p:txBody>
        </p:sp>
        <p:sp>
          <p:nvSpPr>
            <p:cNvPr id="89" name="Google Shape;89;p1"/>
            <p:cNvSpPr txBox="1"/>
            <p:nvPr/>
          </p:nvSpPr>
          <p:spPr>
            <a:xfrm>
              <a:off x="0" y="-9525"/>
              <a:ext cx="5559109" cy="1091782"/>
            </a:xfrm>
            <a:prstGeom prst="rect">
              <a:avLst/>
            </a:prstGeom>
            <a:noFill/>
            <a:ln>
              <a:noFill/>
            </a:ln>
          </p:spPr>
          <p:txBody>
            <a:bodyPr spcFirstLastPara="1" wrap="square" lIns="20350" tIns="20350" rIns="20350" bIns="20350" anchor="ctr" anchorCtr="0">
              <a:noAutofit/>
            </a:bodyPr>
            <a:lstStyle/>
            <a:p>
              <a:pPr algn="ctr">
                <a:lnSpc>
                  <a:spcPct val="88833"/>
                </a:lnSpc>
              </a:pPr>
              <a:endParaRPr sz="1200">
                <a:solidFill>
                  <a:schemeClr val="dk1"/>
                </a:solidFill>
                <a:latin typeface="Calibri"/>
                <a:ea typeface="Calibri"/>
                <a:cs typeface="Calibri"/>
                <a:sym typeface="Calibri"/>
              </a:endParaRPr>
            </a:p>
          </p:txBody>
        </p:sp>
      </p:grpSp>
      <p:grpSp>
        <p:nvGrpSpPr>
          <p:cNvPr id="90" name="Google Shape;90;p1"/>
          <p:cNvGrpSpPr/>
          <p:nvPr/>
        </p:nvGrpSpPr>
        <p:grpSpPr>
          <a:xfrm>
            <a:off x="1096462" y="-205201"/>
            <a:ext cx="12391854" cy="3231457"/>
            <a:chOff x="0" y="-9525"/>
            <a:chExt cx="5746334" cy="1498487"/>
          </a:xfrm>
        </p:grpSpPr>
        <p:sp>
          <p:nvSpPr>
            <p:cNvPr id="91" name="Google Shape;91;p1"/>
            <p:cNvSpPr/>
            <p:nvPr/>
          </p:nvSpPr>
          <p:spPr>
            <a:xfrm>
              <a:off x="0" y="0"/>
              <a:ext cx="5746334" cy="1488962"/>
            </a:xfrm>
            <a:custGeom>
              <a:avLst/>
              <a:gdLst/>
              <a:ahLst/>
              <a:cxnLst/>
              <a:rect l="l" t="t" r="r" b="b"/>
              <a:pathLst>
                <a:path w="5746334" h="1488962" extrusionOk="0">
                  <a:moveTo>
                    <a:pt x="14994" y="0"/>
                  </a:moveTo>
                  <a:lnTo>
                    <a:pt x="5731340" y="0"/>
                  </a:lnTo>
                  <a:cubicBezTo>
                    <a:pt x="5735317" y="0"/>
                    <a:pt x="5739130" y="1580"/>
                    <a:pt x="5741943" y="4392"/>
                  </a:cubicBezTo>
                  <a:cubicBezTo>
                    <a:pt x="5744754" y="7204"/>
                    <a:pt x="5746334" y="11017"/>
                    <a:pt x="5746334" y="14994"/>
                  </a:cubicBezTo>
                  <a:lnTo>
                    <a:pt x="5746334" y="1473968"/>
                  </a:lnTo>
                  <a:cubicBezTo>
                    <a:pt x="5746334" y="1477944"/>
                    <a:pt x="5744754" y="1481758"/>
                    <a:pt x="5741943" y="1484570"/>
                  </a:cubicBezTo>
                  <a:cubicBezTo>
                    <a:pt x="5739130" y="1487382"/>
                    <a:pt x="5735317" y="1488962"/>
                    <a:pt x="5731340" y="1488962"/>
                  </a:cubicBezTo>
                  <a:lnTo>
                    <a:pt x="14994" y="1488962"/>
                  </a:lnTo>
                  <a:cubicBezTo>
                    <a:pt x="11017" y="1488962"/>
                    <a:pt x="7204" y="1487382"/>
                    <a:pt x="4392" y="1484570"/>
                  </a:cubicBezTo>
                  <a:cubicBezTo>
                    <a:pt x="1580" y="1481758"/>
                    <a:pt x="0" y="1477944"/>
                    <a:pt x="0" y="1473968"/>
                  </a:cubicBezTo>
                  <a:lnTo>
                    <a:pt x="0" y="14994"/>
                  </a:lnTo>
                  <a:cubicBezTo>
                    <a:pt x="0" y="11017"/>
                    <a:pt x="1580" y="7204"/>
                    <a:pt x="4392" y="4392"/>
                  </a:cubicBezTo>
                  <a:cubicBezTo>
                    <a:pt x="7204" y="1580"/>
                    <a:pt x="11017" y="0"/>
                    <a:pt x="14994" y="0"/>
                  </a:cubicBezTo>
                  <a:close/>
                </a:path>
              </a:pathLst>
            </a:custGeom>
            <a:solidFill>
              <a:srgbClr val="000000">
                <a:alpha val="0"/>
              </a:srgbClr>
            </a:solidFill>
            <a:ln w="114300" cap="rnd" cmpd="sng">
              <a:solidFill>
                <a:srgbClr val="39999F"/>
              </a:solidFill>
              <a:prstDash val="solid"/>
              <a:round/>
              <a:headEnd type="none" w="sm" len="sm"/>
              <a:tailEnd type="none" w="sm" len="sm"/>
            </a:ln>
          </p:spPr>
          <p:txBody>
            <a:bodyPr spcFirstLastPara="1" wrap="square" lIns="60950" tIns="60950" rIns="60950" bIns="60950" anchor="ctr" anchorCtr="0">
              <a:noAutofit/>
            </a:bodyPr>
            <a:lstStyle/>
            <a:p>
              <a:endParaRPr sz="933"/>
            </a:p>
          </p:txBody>
        </p:sp>
        <p:sp>
          <p:nvSpPr>
            <p:cNvPr id="92" name="Google Shape;92;p1"/>
            <p:cNvSpPr txBox="1"/>
            <p:nvPr/>
          </p:nvSpPr>
          <p:spPr>
            <a:xfrm>
              <a:off x="0" y="-9525"/>
              <a:ext cx="5746334" cy="1498487"/>
            </a:xfrm>
            <a:prstGeom prst="rect">
              <a:avLst/>
            </a:prstGeom>
            <a:noFill/>
            <a:ln>
              <a:noFill/>
            </a:ln>
          </p:spPr>
          <p:txBody>
            <a:bodyPr spcFirstLastPara="1" wrap="square" lIns="20350" tIns="20350" rIns="20350" bIns="20350" anchor="ctr" anchorCtr="0">
              <a:noAutofit/>
            </a:bodyPr>
            <a:lstStyle/>
            <a:p>
              <a:pPr algn="ctr">
                <a:lnSpc>
                  <a:spcPct val="88833"/>
                </a:lnSpc>
              </a:pPr>
              <a:endParaRPr sz="1200">
                <a:solidFill>
                  <a:schemeClr val="dk1"/>
                </a:solidFill>
                <a:latin typeface="Calibri"/>
                <a:ea typeface="Calibri"/>
                <a:cs typeface="Calibri"/>
                <a:sym typeface="Calibri"/>
              </a:endParaRPr>
            </a:p>
          </p:txBody>
        </p:sp>
      </p:grpSp>
      <p:cxnSp>
        <p:nvCxnSpPr>
          <p:cNvPr id="93" name="Google Shape;93;p1"/>
          <p:cNvCxnSpPr/>
          <p:nvPr/>
        </p:nvCxnSpPr>
        <p:spPr>
          <a:xfrm>
            <a:off x="1208488" y="4639123"/>
            <a:ext cx="5053227" cy="0"/>
          </a:xfrm>
          <a:prstGeom prst="straightConnector1">
            <a:avLst/>
          </a:prstGeom>
          <a:noFill/>
          <a:ln w="76200" cap="rnd" cmpd="sng">
            <a:solidFill>
              <a:srgbClr val="FFFFFF"/>
            </a:solidFill>
            <a:prstDash val="solid"/>
            <a:round/>
            <a:headEnd type="none" w="sm" len="sm"/>
            <a:tailEnd type="none" w="sm" len="sm"/>
          </a:ln>
        </p:spPr>
      </p:cxnSp>
      <p:sp>
        <p:nvSpPr>
          <p:cNvPr id="94" name="Google Shape;94;p1"/>
          <p:cNvSpPr txBox="1"/>
          <p:nvPr/>
        </p:nvSpPr>
        <p:spPr>
          <a:xfrm>
            <a:off x="1208488" y="4790794"/>
            <a:ext cx="10463427" cy="157928"/>
          </a:xfrm>
          <a:prstGeom prst="rect">
            <a:avLst/>
          </a:prstGeom>
          <a:noFill/>
          <a:ln>
            <a:noFill/>
          </a:ln>
        </p:spPr>
        <p:txBody>
          <a:bodyPr spcFirstLastPara="1" wrap="square" lIns="0" tIns="0" rIns="0" bIns="0" anchor="t" anchorCtr="0">
            <a:spAutoFit/>
          </a:bodyPr>
          <a:lstStyle/>
          <a:p>
            <a:pPr algn="just">
              <a:lnSpc>
                <a:spcPct val="109989"/>
              </a:lnSpc>
            </a:pPr>
            <a:endParaRPr sz="933" dirty="0"/>
          </a:p>
        </p:txBody>
      </p:sp>
      <p:sp>
        <p:nvSpPr>
          <p:cNvPr id="95" name="Google Shape;95;p1"/>
          <p:cNvSpPr txBox="1"/>
          <p:nvPr/>
        </p:nvSpPr>
        <p:spPr>
          <a:xfrm>
            <a:off x="354784" y="3645913"/>
            <a:ext cx="10463426" cy="947952"/>
          </a:xfrm>
          <a:prstGeom prst="rect">
            <a:avLst/>
          </a:prstGeom>
          <a:noFill/>
          <a:ln>
            <a:noFill/>
          </a:ln>
        </p:spPr>
        <p:txBody>
          <a:bodyPr spcFirstLastPara="1" wrap="square" lIns="0" tIns="0" rIns="0" bIns="0" anchor="t" anchorCtr="0">
            <a:spAutoFit/>
          </a:bodyPr>
          <a:lstStyle/>
          <a:p>
            <a:pPr algn="just">
              <a:lnSpc>
                <a:spcPct val="110002"/>
              </a:lnSpc>
            </a:pPr>
            <a:r>
              <a:rPr lang="en-US" sz="2800" b="1" dirty="0">
                <a:solidFill>
                  <a:srgbClr val="0F2D2E"/>
                </a:solidFill>
                <a:latin typeface="Century Gothic"/>
                <a:sym typeface="Century Gothic"/>
              </a:rPr>
              <a:t>Lesson 4:Process of designing  gamification for  learning situations</a:t>
            </a:r>
            <a:endParaRPr sz="2800" b="1" dirty="0"/>
          </a:p>
        </p:txBody>
      </p:sp>
      <p:sp>
        <p:nvSpPr>
          <p:cNvPr id="96" name="Google Shape;96;p1"/>
          <p:cNvSpPr/>
          <p:nvPr/>
        </p:nvSpPr>
        <p:spPr>
          <a:xfrm>
            <a:off x="9232753" y="685800"/>
            <a:ext cx="2165497" cy="476409"/>
          </a:xfrm>
          <a:custGeom>
            <a:avLst/>
            <a:gdLst/>
            <a:ahLst/>
            <a:cxnLst/>
            <a:rect l="l" t="t" r="r" b="b"/>
            <a:pathLst>
              <a:path w="3248246" h="714614" extrusionOk="0">
                <a:moveTo>
                  <a:pt x="0" y="0"/>
                </a:moveTo>
                <a:lnTo>
                  <a:pt x="3248246" y="0"/>
                </a:lnTo>
                <a:lnTo>
                  <a:pt x="3248246" y="714614"/>
                </a:lnTo>
                <a:lnTo>
                  <a:pt x="0" y="714614"/>
                </a:lnTo>
                <a:lnTo>
                  <a:pt x="0" y="0"/>
                </a:lnTo>
                <a:close/>
              </a:path>
            </a:pathLst>
          </a:custGeom>
          <a:blipFill rotWithShape="1">
            <a:blip r:embed="rId3">
              <a:alphaModFix/>
            </a:blip>
            <a:stretch>
              <a:fillRect t="-660" b="-661"/>
            </a:stretch>
          </a:blipFill>
          <a:ln>
            <a:noFill/>
          </a:ln>
        </p:spPr>
      </p:sp>
      <p:sp>
        <p:nvSpPr>
          <p:cNvPr id="98" name="Google Shape;98;p1"/>
          <p:cNvSpPr/>
          <p:nvPr/>
        </p:nvSpPr>
        <p:spPr>
          <a:xfrm>
            <a:off x="1525486" y="6222891"/>
            <a:ext cx="1125213" cy="520099"/>
          </a:xfrm>
          <a:custGeom>
            <a:avLst/>
            <a:gdLst/>
            <a:ahLst/>
            <a:cxnLst/>
            <a:rect l="l" t="t" r="r" b="b"/>
            <a:pathLst>
              <a:path w="1687820" h="780148" extrusionOk="0">
                <a:moveTo>
                  <a:pt x="0" y="0"/>
                </a:moveTo>
                <a:lnTo>
                  <a:pt x="1687821" y="0"/>
                </a:lnTo>
                <a:lnTo>
                  <a:pt x="1687821" y="780148"/>
                </a:lnTo>
                <a:lnTo>
                  <a:pt x="0" y="780148"/>
                </a:lnTo>
                <a:lnTo>
                  <a:pt x="0" y="0"/>
                </a:lnTo>
                <a:close/>
              </a:path>
            </a:pathLst>
          </a:custGeom>
          <a:blipFill rotWithShape="1">
            <a:blip r:embed="rId4">
              <a:alphaModFix/>
            </a:blip>
            <a:stretch>
              <a:fillRect/>
            </a:stretch>
          </a:blipFill>
          <a:ln>
            <a:noFill/>
          </a:ln>
        </p:spPr>
      </p:sp>
      <p:sp>
        <p:nvSpPr>
          <p:cNvPr id="99" name="Google Shape;99;p1"/>
          <p:cNvSpPr/>
          <p:nvPr/>
        </p:nvSpPr>
        <p:spPr>
          <a:xfrm>
            <a:off x="5645946" y="6338822"/>
            <a:ext cx="1201332" cy="423469"/>
          </a:xfrm>
          <a:custGeom>
            <a:avLst/>
            <a:gdLst/>
            <a:ahLst/>
            <a:cxnLst/>
            <a:rect l="l" t="t" r="r" b="b"/>
            <a:pathLst>
              <a:path w="1801998" h="635204" extrusionOk="0">
                <a:moveTo>
                  <a:pt x="0" y="0"/>
                </a:moveTo>
                <a:lnTo>
                  <a:pt x="1801998" y="0"/>
                </a:lnTo>
                <a:lnTo>
                  <a:pt x="1801998" y="635205"/>
                </a:lnTo>
                <a:lnTo>
                  <a:pt x="0" y="635205"/>
                </a:lnTo>
                <a:lnTo>
                  <a:pt x="0" y="0"/>
                </a:lnTo>
                <a:close/>
              </a:path>
            </a:pathLst>
          </a:custGeom>
          <a:blipFill rotWithShape="1">
            <a:blip r:embed="rId5">
              <a:alphaModFix/>
            </a:blip>
            <a:stretch>
              <a:fillRect/>
            </a:stretch>
          </a:blipFill>
          <a:ln>
            <a:noFill/>
          </a:ln>
        </p:spPr>
        <p:txBody>
          <a:bodyPr spcFirstLastPara="1" wrap="square" lIns="60950" tIns="30467" rIns="60950" bIns="30467" anchor="t" anchorCtr="0">
            <a:noAutofit/>
          </a:bodyPr>
          <a:lstStyle/>
          <a:p>
            <a:endParaRPr sz="1200">
              <a:solidFill>
                <a:schemeClr val="dk1"/>
              </a:solidFill>
              <a:latin typeface="Calibri"/>
              <a:ea typeface="Calibri"/>
              <a:cs typeface="Calibri"/>
              <a:sym typeface="Calibri"/>
            </a:endParaRPr>
          </a:p>
        </p:txBody>
      </p:sp>
      <p:sp>
        <p:nvSpPr>
          <p:cNvPr id="100" name="Google Shape;100;p1"/>
          <p:cNvSpPr/>
          <p:nvPr/>
        </p:nvSpPr>
        <p:spPr>
          <a:xfrm>
            <a:off x="4490962" y="6207655"/>
            <a:ext cx="679042" cy="652125"/>
          </a:xfrm>
          <a:custGeom>
            <a:avLst/>
            <a:gdLst/>
            <a:ahLst/>
            <a:cxnLst/>
            <a:rect l="l" t="t" r="r" b="b"/>
            <a:pathLst>
              <a:path w="1018563" h="978188" extrusionOk="0">
                <a:moveTo>
                  <a:pt x="0" y="0"/>
                </a:moveTo>
                <a:lnTo>
                  <a:pt x="1018563" y="0"/>
                </a:lnTo>
                <a:lnTo>
                  <a:pt x="1018563" y="978188"/>
                </a:lnTo>
                <a:lnTo>
                  <a:pt x="0" y="978188"/>
                </a:lnTo>
                <a:lnTo>
                  <a:pt x="0" y="0"/>
                </a:lnTo>
                <a:close/>
              </a:path>
            </a:pathLst>
          </a:custGeom>
          <a:blipFill rotWithShape="1">
            <a:blip r:embed="rId6">
              <a:alphaModFix/>
            </a:blip>
            <a:stretch>
              <a:fillRect b="-26481"/>
            </a:stretch>
          </a:blipFill>
          <a:ln>
            <a:noFill/>
          </a:ln>
        </p:spPr>
      </p:sp>
      <p:sp>
        <p:nvSpPr>
          <p:cNvPr id="101" name="Google Shape;101;p1"/>
          <p:cNvSpPr/>
          <p:nvPr/>
        </p:nvSpPr>
        <p:spPr>
          <a:xfrm>
            <a:off x="11098526" y="6226694"/>
            <a:ext cx="892896" cy="531069"/>
          </a:xfrm>
          <a:custGeom>
            <a:avLst/>
            <a:gdLst/>
            <a:ahLst/>
            <a:cxnLst/>
            <a:rect l="l" t="t" r="r" b="b"/>
            <a:pathLst>
              <a:path w="1339344" h="796603" extrusionOk="0">
                <a:moveTo>
                  <a:pt x="0" y="0"/>
                </a:moveTo>
                <a:lnTo>
                  <a:pt x="1339343" y="0"/>
                </a:lnTo>
                <a:lnTo>
                  <a:pt x="1339343" y="796603"/>
                </a:lnTo>
                <a:lnTo>
                  <a:pt x="0" y="796603"/>
                </a:lnTo>
                <a:lnTo>
                  <a:pt x="0" y="0"/>
                </a:lnTo>
                <a:close/>
              </a:path>
            </a:pathLst>
          </a:custGeom>
          <a:blipFill rotWithShape="1">
            <a:blip r:embed="rId7">
              <a:alphaModFix/>
            </a:blip>
            <a:stretch>
              <a:fillRect/>
            </a:stretch>
          </a:blipFill>
          <a:ln>
            <a:noFill/>
          </a:ln>
        </p:spPr>
      </p:sp>
      <p:sp>
        <p:nvSpPr>
          <p:cNvPr id="102" name="Google Shape;102;p1"/>
          <p:cNvSpPr/>
          <p:nvPr/>
        </p:nvSpPr>
        <p:spPr>
          <a:xfrm>
            <a:off x="10057856" y="6203862"/>
            <a:ext cx="760353" cy="558158"/>
          </a:xfrm>
          <a:custGeom>
            <a:avLst/>
            <a:gdLst/>
            <a:ahLst/>
            <a:cxnLst/>
            <a:rect l="l" t="t" r="r" b="b"/>
            <a:pathLst>
              <a:path w="1140529" h="837237" extrusionOk="0">
                <a:moveTo>
                  <a:pt x="0" y="0"/>
                </a:moveTo>
                <a:lnTo>
                  <a:pt x="1140528" y="0"/>
                </a:lnTo>
                <a:lnTo>
                  <a:pt x="1140528" y="837237"/>
                </a:lnTo>
                <a:lnTo>
                  <a:pt x="0" y="837237"/>
                </a:lnTo>
                <a:lnTo>
                  <a:pt x="0" y="0"/>
                </a:lnTo>
                <a:close/>
              </a:path>
            </a:pathLst>
          </a:custGeom>
          <a:blipFill rotWithShape="1">
            <a:blip r:embed="rId8">
              <a:alphaModFix/>
            </a:blip>
            <a:stretch>
              <a:fillRect/>
            </a:stretch>
          </a:blipFill>
          <a:ln>
            <a:noFill/>
          </a:ln>
        </p:spPr>
      </p:sp>
      <p:sp>
        <p:nvSpPr>
          <p:cNvPr id="103" name="Google Shape;103;p1"/>
          <p:cNvSpPr/>
          <p:nvPr/>
        </p:nvSpPr>
        <p:spPr>
          <a:xfrm>
            <a:off x="2830149" y="6297279"/>
            <a:ext cx="1225817" cy="447471"/>
          </a:xfrm>
          <a:custGeom>
            <a:avLst/>
            <a:gdLst/>
            <a:ahLst/>
            <a:cxnLst/>
            <a:rect l="l" t="t" r="r" b="b"/>
            <a:pathLst>
              <a:path w="1838725" h="671206" extrusionOk="0">
                <a:moveTo>
                  <a:pt x="0" y="0"/>
                </a:moveTo>
                <a:lnTo>
                  <a:pt x="1838726" y="0"/>
                </a:lnTo>
                <a:lnTo>
                  <a:pt x="1838726" y="671206"/>
                </a:lnTo>
                <a:lnTo>
                  <a:pt x="0" y="671206"/>
                </a:lnTo>
                <a:lnTo>
                  <a:pt x="0" y="0"/>
                </a:lnTo>
                <a:close/>
              </a:path>
            </a:pathLst>
          </a:custGeom>
          <a:blipFill rotWithShape="1">
            <a:blip r:embed="rId9">
              <a:alphaModFix/>
            </a:blip>
            <a:stretch>
              <a:fillRect/>
            </a:stretch>
          </a:blipFill>
          <a:ln>
            <a:noFill/>
          </a:ln>
        </p:spPr>
      </p:sp>
      <p:sp>
        <p:nvSpPr>
          <p:cNvPr id="104" name="Google Shape;104;p1"/>
          <p:cNvSpPr/>
          <p:nvPr/>
        </p:nvSpPr>
        <p:spPr>
          <a:xfrm>
            <a:off x="8640952" y="6132338"/>
            <a:ext cx="1011622" cy="719778"/>
          </a:xfrm>
          <a:custGeom>
            <a:avLst/>
            <a:gdLst/>
            <a:ahLst/>
            <a:cxnLst/>
            <a:rect l="l" t="t" r="r" b="b"/>
            <a:pathLst>
              <a:path w="1517433" h="1079667" extrusionOk="0">
                <a:moveTo>
                  <a:pt x="0" y="0"/>
                </a:moveTo>
                <a:lnTo>
                  <a:pt x="1517433" y="0"/>
                </a:lnTo>
                <a:lnTo>
                  <a:pt x="1517433" y="1079667"/>
                </a:lnTo>
                <a:lnTo>
                  <a:pt x="0" y="1079667"/>
                </a:lnTo>
                <a:lnTo>
                  <a:pt x="0" y="0"/>
                </a:lnTo>
                <a:close/>
              </a:path>
            </a:pathLst>
          </a:custGeom>
          <a:blipFill rotWithShape="1">
            <a:blip r:embed="rId10">
              <a:alphaModFix/>
            </a:blip>
            <a:stretch>
              <a:fillRect t="-20270" b="-20271"/>
            </a:stretch>
          </a:blipFill>
          <a:ln>
            <a:noFill/>
          </a:ln>
        </p:spPr>
      </p:sp>
      <p:sp>
        <p:nvSpPr>
          <p:cNvPr id="105" name="Google Shape;105;p1"/>
          <p:cNvSpPr/>
          <p:nvPr/>
        </p:nvSpPr>
        <p:spPr>
          <a:xfrm>
            <a:off x="7436365" y="6259206"/>
            <a:ext cx="1049235" cy="582700"/>
          </a:xfrm>
          <a:custGeom>
            <a:avLst/>
            <a:gdLst/>
            <a:ahLst/>
            <a:cxnLst/>
            <a:rect l="l" t="t" r="r" b="b"/>
            <a:pathLst>
              <a:path w="1573852" h="874050" extrusionOk="0">
                <a:moveTo>
                  <a:pt x="0" y="0"/>
                </a:moveTo>
                <a:lnTo>
                  <a:pt x="1573852" y="0"/>
                </a:lnTo>
                <a:lnTo>
                  <a:pt x="1573852" y="874050"/>
                </a:lnTo>
                <a:lnTo>
                  <a:pt x="0" y="874050"/>
                </a:lnTo>
                <a:lnTo>
                  <a:pt x="0" y="0"/>
                </a:lnTo>
                <a:close/>
              </a:path>
            </a:pathLst>
          </a:custGeom>
          <a:blipFill rotWithShape="1">
            <a:blip r:embed="rId11">
              <a:alphaModFix/>
            </a:blip>
            <a:stretch>
              <a:fillRect/>
            </a:stretch>
          </a:blipFill>
          <a:ln>
            <a:noFill/>
          </a:ln>
        </p:spPr>
      </p:sp>
      <p:pic>
        <p:nvPicPr>
          <p:cNvPr id="106" name="Google Shape;106;p1"/>
          <p:cNvPicPr preferRelativeResize="0"/>
          <p:nvPr/>
        </p:nvPicPr>
        <p:blipFill rotWithShape="1">
          <a:blip r:embed="rId12">
            <a:alphaModFix/>
          </a:blip>
          <a:srcRect/>
          <a:stretch/>
        </p:blipFill>
        <p:spPr>
          <a:xfrm>
            <a:off x="1152001" y="91899"/>
            <a:ext cx="3176023" cy="3176023"/>
          </a:xfrm>
          <a:prstGeom prst="rect">
            <a:avLst/>
          </a:prstGeom>
          <a:noFill/>
          <a:ln>
            <a:noFill/>
          </a:ln>
        </p:spPr>
      </p:pic>
    </p:spTree>
    <p:extLst>
      <p:ext uri="{BB962C8B-B14F-4D97-AF65-F5344CB8AC3E}">
        <p14:creationId xmlns:p14="http://schemas.microsoft.com/office/powerpoint/2010/main" val="84767608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E207CD5E-7F49-317E-4AA1-46189B96AD93}"/>
              </a:ext>
            </a:extLst>
          </p:cNvPr>
          <p:cNvSpPr>
            <a:spLocks noGrp="1"/>
          </p:cNvSpPr>
          <p:nvPr>
            <p:ph type="title"/>
          </p:nvPr>
        </p:nvSpPr>
        <p:spPr/>
        <p:txBody>
          <a:bodyPr>
            <a:normAutofit/>
          </a:bodyPr>
          <a:lstStyle/>
          <a:p>
            <a:r>
              <a:rPr lang="nl-BE" sz="3600" dirty="0"/>
              <a:t>1. </a:t>
            </a:r>
            <a:r>
              <a:rPr lang="nl-BE" sz="3600" dirty="0" err="1"/>
              <a:t>Identify</a:t>
            </a:r>
            <a:r>
              <a:rPr lang="nl-BE" sz="3600" dirty="0"/>
              <a:t> </a:t>
            </a:r>
            <a:r>
              <a:rPr lang="nl-BE" sz="3600" dirty="0" err="1"/>
              <a:t>learning</a:t>
            </a:r>
            <a:r>
              <a:rPr lang="nl-BE" sz="3600" dirty="0"/>
              <a:t> goals </a:t>
            </a:r>
            <a:r>
              <a:rPr lang="nl-BE" sz="3600" dirty="0" err="1"/>
              <a:t>and</a:t>
            </a:r>
            <a:r>
              <a:rPr lang="nl-BE" sz="3600" dirty="0"/>
              <a:t> </a:t>
            </a:r>
            <a:r>
              <a:rPr lang="nl-BE" sz="3600" dirty="0" err="1"/>
              <a:t>objectives</a:t>
            </a:r>
            <a:endParaRPr lang="nl-BE" sz="3600" dirty="0"/>
          </a:p>
        </p:txBody>
      </p:sp>
      <p:sp>
        <p:nvSpPr>
          <p:cNvPr id="5" name="Tijdelijke aanduiding voor inhoud 4">
            <a:extLst>
              <a:ext uri="{FF2B5EF4-FFF2-40B4-BE49-F238E27FC236}">
                <a16:creationId xmlns:a16="http://schemas.microsoft.com/office/drawing/2014/main" id="{5E402292-C39E-B21C-96B9-584D942A34CB}"/>
              </a:ext>
            </a:extLst>
          </p:cNvPr>
          <p:cNvSpPr>
            <a:spLocks noGrp="1"/>
          </p:cNvSpPr>
          <p:nvPr>
            <p:ph idx="1"/>
          </p:nvPr>
        </p:nvSpPr>
        <p:spPr>
          <a:xfrm>
            <a:off x="775447" y="1759350"/>
            <a:ext cx="7665168" cy="2266859"/>
          </a:xfrm>
        </p:spPr>
        <p:txBody>
          <a:bodyPr>
            <a:normAutofit/>
          </a:bodyPr>
          <a:lstStyle/>
          <a:p>
            <a:r>
              <a:rPr lang="en-GB" sz="2000" dirty="0"/>
              <a:t>Determining the acquired knowledge, skills and behaviours</a:t>
            </a:r>
          </a:p>
          <a:p>
            <a:r>
              <a:rPr lang="en-GB" sz="2000" dirty="0"/>
              <a:t>Determining desired outcomes and assessments</a:t>
            </a:r>
          </a:p>
          <a:p>
            <a:endParaRPr lang="en-GB" dirty="0"/>
          </a:p>
        </p:txBody>
      </p:sp>
      <p:pic>
        <p:nvPicPr>
          <p:cNvPr id="10" name="Afbeelding 9" descr="Afbeelding met tekst, ontwerp, illustratie&#10;&#10;Automatisch gegenereerde beschrijving">
            <a:extLst>
              <a:ext uri="{FF2B5EF4-FFF2-40B4-BE49-F238E27FC236}">
                <a16:creationId xmlns:a16="http://schemas.microsoft.com/office/drawing/2014/main" id="{AA4A2991-45CE-DD0B-4305-C0AD0CF79E91}"/>
              </a:ext>
            </a:extLst>
          </p:cNvPr>
          <p:cNvPicPr>
            <a:picLocks noChangeAspect="1"/>
          </p:cNvPicPr>
          <p:nvPr/>
        </p:nvPicPr>
        <p:blipFill>
          <a:blip r:embed="rId3"/>
          <a:stretch>
            <a:fillRect/>
          </a:stretch>
        </p:blipFill>
        <p:spPr>
          <a:xfrm>
            <a:off x="1644292" y="3045911"/>
            <a:ext cx="5939265" cy="2969633"/>
          </a:xfrm>
          <a:prstGeom prst="rect">
            <a:avLst/>
          </a:prstGeom>
          <a:ln>
            <a:noFill/>
          </a:ln>
          <a:effectLst>
            <a:outerShdw blurRad="292100" dist="139700" dir="2700000" algn="tl" rotWithShape="0">
              <a:srgbClr val="333333">
                <a:alpha val="65000"/>
              </a:srgbClr>
            </a:outerShdw>
          </a:effectLst>
        </p:spPr>
      </p:pic>
      <p:pic>
        <p:nvPicPr>
          <p:cNvPr id="7" name="Google Shape;142;p3">
            <a:extLst>
              <a:ext uri="{FF2B5EF4-FFF2-40B4-BE49-F238E27FC236}">
                <a16:creationId xmlns:a16="http://schemas.microsoft.com/office/drawing/2014/main" id="{48E91888-E2D2-9943-B90A-B44836BBABA3}"/>
              </a:ext>
            </a:extLst>
          </p:cNvPr>
          <p:cNvPicPr preferRelativeResize="0"/>
          <p:nvPr/>
        </p:nvPicPr>
        <p:blipFill rotWithShape="1">
          <a:blip r:embed="rId4">
            <a:alphaModFix/>
          </a:blip>
          <a:srcRect/>
          <a:stretch/>
        </p:blipFill>
        <p:spPr>
          <a:xfrm>
            <a:off x="10314333" y="0"/>
            <a:ext cx="1877667" cy="2170671"/>
          </a:xfrm>
          <a:prstGeom prst="rect">
            <a:avLst/>
          </a:prstGeom>
          <a:noFill/>
          <a:ln>
            <a:noFill/>
          </a:ln>
        </p:spPr>
      </p:pic>
    </p:spTree>
    <p:extLst>
      <p:ext uri="{BB962C8B-B14F-4D97-AF65-F5344CB8AC3E}">
        <p14:creationId xmlns:p14="http://schemas.microsoft.com/office/powerpoint/2010/main" val="318704123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E207CD5E-7F49-317E-4AA1-46189B96AD93}"/>
              </a:ext>
            </a:extLst>
          </p:cNvPr>
          <p:cNvSpPr>
            <a:spLocks noGrp="1"/>
          </p:cNvSpPr>
          <p:nvPr>
            <p:ph type="title"/>
          </p:nvPr>
        </p:nvSpPr>
        <p:spPr/>
        <p:txBody>
          <a:bodyPr>
            <a:normAutofit/>
          </a:bodyPr>
          <a:lstStyle/>
          <a:p>
            <a:r>
              <a:rPr lang="nl-BE" sz="3600" dirty="0"/>
              <a:t>2. </a:t>
            </a:r>
            <a:r>
              <a:rPr lang="nl-BE" sz="3600" dirty="0" err="1"/>
              <a:t>Know</a:t>
            </a:r>
            <a:r>
              <a:rPr lang="nl-BE" sz="3600" dirty="0"/>
              <a:t> </a:t>
            </a:r>
            <a:r>
              <a:rPr lang="nl-BE" sz="3600" dirty="0" err="1"/>
              <a:t>your</a:t>
            </a:r>
            <a:r>
              <a:rPr lang="nl-BE" sz="3600" dirty="0"/>
              <a:t> </a:t>
            </a:r>
            <a:r>
              <a:rPr lang="nl-BE" sz="3600" dirty="0" err="1"/>
              <a:t>audience</a:t>
            </a:r>
            <a:endParaRPr lang="nl-BE" sz="3600" dirty="0"/>
          </a:p>
        </p:txBody>
      </p:sp>
      <p:sp>
        <p:nvSpPr>
          <p:cNvPr id="5" name="Tijdelijke aanduiding voor inhoud 4">
            <a:extLst>
              <a:ext uri="{FF2B5EF4-FFF2-40B4-BE49-F238E27FC236}">
                <a16:creationId xmlns:a16="http://schemas.microsoft.com/office/drawing/2014/main" id="{5E402292-C39E-B21C-96B9-584D942A34CB}"/>
              </a:ext>
            </a:extLst>
          </p:cNvPr>
          <p:cNvSpPr>
            <a:spLocks noGrp="1"/>
          </p:cNvSpPr>
          <p:nvPr>
            <p:ph idx="1"/>
          </p:nvPr>
        </p:nvSpPr>
        <p:spPr>
          <a:xfrm>
            <a:off x="775447" y="1759350"/>
            <a:ext cx="7665168" cy="2266859"/>
          </a:xfrm>
        </p:spPr>
        <p:txBody>
          <a:bodyPr>
            <a:normAutofit/>
          </a:bodyPr>
          <a:lstStyle/>
          <a:p>
            <a:r>
              <a:rPr lang="en-GB" sz="2000" dirty="0"/>
              <a:t>Crucial for creating an effective and engaging learning experience</a:t>
            </a:r>
          </a:p>
          <a:p>
            <a:r>
              <a:rPr lang="en-GB" sz="2000" dirty="0"/>
              <a:t>Considering factors such as age, interests and motivations</a:t>
            </a:r>
          </a:p>
          <a:p>
            <a:r>
              <a:rPr lang="en-GB" sz="2000" dirty="0"/>
              <a:t>Tailoring gamification elements</a:t>
            </a:r>
          </a:p>
          <a:p>
            <a:endParaRPr lang="en-GB" dirty="0"/>
          </a:p>
        </p:txBody>
      </p:sp>
      <p:pic>
        <p:nvPicPr>
          <p:cNvPr id="10" name="Afbeelding 9" descr="Afbeelding met tekenfilm, clipart, Graphics, Tekenfilm&#10;&#10;Automatisch gegenereerde beschrijving">
            <a:extLst>
              <a:ext uri="{FF2B5EF4-FFF2-40B4-BE49-F238E27FC236}">
                <a16:creationId xmlns:a16="http://schemas.microsoft.com/office/drawing/2014/main" id="{2D6D2D8E-0B15-9E9E-B84F-320A873F0655}"/>
              </a:ext>
            </a:extLst>
          </p:cNvPr>
          <p:cNvPicPr>
            <a:picLocks noChangeAspect="1"/>
          </p:cNvPicPr>
          <p:nvPr/>
        </p:nvPicPr>
        <p:blipFill>
          <a:blip r:embed="rId3"/>
          <a:stretch>
            <a:fillRect/>
          </a:stretch>
        </p:blipFill>
        <p:spPr>
          <a:xfrm>
            <a:off x="2547508" y="3429000"/>
            <a:ext cx="4499256" cy="2832486"/>
          </a:xfrm>
          <a:prstGeom prst="rect">
            <a:avLst/>
          </a:prstGeom>
          <a:ln>
            <a:noFill/>
          </a:ln>
          <a:effectLst>
            <a:outerShdw blurRad="292100" dist="139700" dir="2700000" algn="tl" rotWithShape="0">
              <a:srgbClr val="333333">
                <a:alpha val="65000"/>
              </a:srgbClr>
            </a:outerShdw>
          </a:effectLst>
        </p:spPr>
      </p:pic>
      <p:pic>
        <p:nvPicPr>
          <p:cNvPr id="8" name="Google Shape;142;p3">
            <a:extLst>
              <a:ext uri="{FF2B5EF4-FFF2-40B4-BE49-F238E27FC236}">
                <a16:creationId xmlns:a16="http://schemas.microsoft.com/office/drawing/2014/main" id="{CBD0B6FC-8865-9941-9DA5-6E36487FAD6A}"/>
              </a:ext>
            </a:extLst>
          </p:cNvPr>
          <p:cNvPicPr preferRelativeResize="0"/>
          <p:nvPr/>
        </p:nvPicPr>
        <p:blipFill rotWithShape="1">
          <a:blip r:embed="rId4">
            <a:alphaModFix/>
          </a:blip>
          <a:srcRect/>
          <a:stretch/>
        </p:blipFill>
        <p:spPr>
          <a:xfrm>
            <a:off x="10314333" y="0"/>
            <a:ext cx="1877667" cy="2170671"/>
          </a:xfrm>
          <a:prstGeom prst="rect">
            <a:avLst/>
          </a:prstGeom>
          <a:noFill/>
          <a:ln>
            <a:noFill/>
          </a:ln>
        </p:spPr>
      </p:pic>
    </p:spTree>
    <p:extLst>
      <p:ext uri="{BB962C8B-B14F-4D97-AF65-F5344CB8AC3E}">
        <p14:creationId xmlns:p14="http://schemas.microsoft.com/office/powerpoint/2010/main" val="239703651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E207CD5E-7F49-317E-4AA1-46189B96AD93}"/>
              </a:ext>
            </a:extLst>
          </p:cNvPr>
          <p:cNvSpPr>
            <a:spLocks noGrp="1"/>
          </p:cNvSpPr>
          <p:nvPr>
            <p:ph type="title"/>
          </p:nvPr>
        </p:nvSpPr>
        <p:spPr/>
        <p:txBody>
          <a:bodyPr>
            <a:normAutofit/>
          </a:bodyPr>
          <a:lstStyle/>
          <a:p>
            <a:r>
              <a:rPr lang="nl-BE" sz="3600" dirty="0"/>
              <a:t>3. Select game </a:t>
            </a:r>
            <a:r>
              <a:rPr lang="nl-BE" sz="3600" dirty="0" err="1"/>
              <a:t>mechanics</a:t>
            </a:r>
            <a:endParaRPr lang="nl-BE" sz="3600" dirty="0"/>
          </a:p>
        </p:txBody>
      </p:sp>
      <p:sp>
        <p:nvSpPr>
          <p:cNvPr id="5" name="Tijdelijke aanduiding voor inhoud 4">
            <a:extLst>
              <a:ext uri="{FF2B5EF4-FFF2-40B4-BE49-F238E27FC236}">
                <a16:creationId xmlns:a16="http://schemas.microsoft.com/office/drawing/2014/main" id="{5E402292-C39E-B21C-96B9-584D942A34CB}"/>
              </a:ext>
            </a:extLst>
          </p:cNvPr>
          <p:cNvSpPr>
            <a:spLocks noGrp="1"/>
          </p:cNvSpPr>
          <p:nvPr>
            <p:ph idx="1"/>
          </p:nvPr>
        </p:nvSpPr>
        <p:spPr>
          <a:xfrm>
            <a:off x="775447" y="1759350"/>
            <a:ext cx="7665168" cy="2266859"/>
          </a:xfrm>
        </p:spPr>
        <p:txBody>
          <a:bodyPr>
            <a:normAutofit/>
          </a:bodyPr>
          <a:lstStyle/>
          <a:p>
            <a:r>
              <a:rPr lang="en-GB" sz="2000" dirty="0"/>
              <a:t>Aligned with the learning objectives</a:t>
            </a:r>
          </a:p>
          <a:p>
            <a:r>
              <a:rPr lang="en-GB" sz="2000" dirty="0"/>
              <a:t>Aligned with preferences and characteristics of target audience</a:t>
            </a:r>
          </a:p>
        </p:txBody>
      </p:sp>
      <p:pic>
        <p:nvPicPr>
          <p:cNvPr id="10" name="Afbeelding 9" descr="Afbeelding met Graphics, tekening, clipart, illustratie&#10;&#10;Automatisch gegenereerde beschrijving">
            <a:extLst>
              <a:ext uri="{FF2B5EF4-FFF2-40B4-BE49-F238E27FC236}">
                <a16:creationId xmlns:a16="http://schemas.microsoft.com/office/drawing/2014/main" id="{A7301F09-3241-8283-8F6B-C7A06372A664}"/>
              </a:ext>
            </a:extLst>
          </p:cNvPr>
          <p:cNvPicPr>
            <a:picLocks noChangeAspect="1"/>
          </p:cNvPicPr>
          <p:nvPr/>
        </p:nvPicPr>
        <p:blipFill>
          <a:blip r:embed="rId3"/>
          <a:stretch>
            <a:fillRect/>
          </a:stretch>
        </p:blipFill>
        <p:spPr>
          <a:xfrm>
            <a:off x="2724618" y="3170583"/>
            <a:ext cx="3806187" cy="3707295"/>
          </a:xfrm>
          <a:prstGeom prst="rect">
            <a:avLst/>
          </a:prstGeom>
          <a:ln>
            <a:noFill/>
          </a:ln>
          <a:effectLst>
            <a:outerShdw blurRad="292100" dist="139700" dir="2700000" algn="tl" rotWithShape="0">
              <a:srgbClr val="333333">
                <a:alpha val="65000"/>
              </a:srgbClr>
            </a:outerShdw>
          </a:effectLst>
        </p:spPr>
      </p:pic>
      <p:pic>
        <p:nvPicPr>
          <p:cNvPr id="8" name="Google Shape;142;p3">
            <a:extLst>
              <a:ext uri="{FF2B5EF4-FFF2-40B4-BE49-F238E27FC236}">
                <a16:creationId xmlns:a16="http://schemas.microsoft.com/office/drawing/2014/main" id="{71900E21-84C6-CB40-AE0F-2EA54D514968}"/>
              </a:ext>
            </a:extLst>
          </p:cNvPr>
          <p:cNvPicPr preferRelativeResize="0"/>
          <p:nvPr/>
        </p:nvPicPr>
        <p:blipFill rotWithShape="1">
          <a:blip r:embed="rId4">
            <a:alphaModFix/>
          </a:blip>
          <a:srcRect/>
          <a:stretch/>
        </p:blipFill>
        <p:spPr>
          <a:xfrm>
            <a:off x="10314333" y="0"/>
            <a:ext cx="1877667" cy="2170671"/>
          </a:xfrm>
          <a:prstGeom prst="rect">
            <a:avLst/>
          </a:prstGeom>
          <a:noFill/>
          <a:ln>
            <a:noFill/>
          </a:ln>
        </p:spPr>
      </p:pic>
    </p:spTree>
    <p:extLst>
      <p:ext uri="{BB962C8B-B14F-4D97-AF65-F5344CB8AC3E}">
        <p14:creationId xmlns:p14="http://schemas.microsoft.com/office/powerpoint/2010/main" val="296441154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E207CD5E-7F49-317E-4AA1-46189B96AD93}"/>
              </a:ext>
            </a:extLst>
          </p:cNvPr>
          <p:cNvSpPr>
            <a:spLocks noGrp="1"/>
          </p:cNvSpPr>
          <p:nvPr>
            <p:ph type="title"/>
          </p:nvPr>
        </p:nvSpPr>
        <p:spPr/>
        <p:txBody>
          <a:bodyPr>
            <a:normAutofit/>
          </a:bodyPr>
          <a:lstStyle/>
          <a:p>
            <a:r>
              <a:rPr lang="nl-BE" sz="3600" dirty="0"/>
              <a:t>4. </a:t>
            </a:r>
            <a:r>
              <a:rPr lang="nl-BE" sz="3600" dirty="0" err="1"/>
              <a:t>Determine</a:t>
            </a:r>
            <a:r>
              <a:rPr lang="nl-BE" sz="3600" dirty="0"/>
              <a:t> </a:t>
            </a:r>
            <a:r>
              <a:rPr lang="nl-BE" sz="3600" dirty="0" err="1"/>
              <a:t>difficulty</a:t>
            </a:r>
            <a:r>
              <a:rPr lang="nl-BE" sz="3600" dirty="0"/>
              <a:t> </a:t>
            </a:r>
            <a:r>
              <a:rPr lang="nl-BE" sz="3600" dirty="0" err="1"/>
              <a:t>and</a:t>
            </a:r>
            <a:r>
              <a:rPr lang="nl-BE" sz="3600" dirty="0"/>
              <a:t> </a:t>
            </a:r>
            <a:r>
              <a:rPr lang="nl-BE" sz="3600" dirty="0" err="1"/>
              <a:t>challenge</a:t>
            </a:r>
            <a:endParaRPr lang="nl-BE" sz="3600" dirty="0"/>
          </a:p>
        </p:txBody>
      </p:sp>
      <p:sp>
        <p:nvSpPr>
          <p:cNvPr id="5" name="Tijdelijke aanduiding voor inhoud 4">
            <a:extLst>
              <a:ext uri="{FF2B5EF4-FFF2-40B4-BE49-F238E27FC236}">
                <a16:creationId xmlns:a16="http://schemas.microsoft.com/office/drawing/2014/main" id="{5E402292-C39E-B21C-96B9-584D942A34CB}"/>
              </a:ext>
            </a:extLst>
          </p:cNvPr>
          <p:cNvSpPr>
            <a:spLocks noGrp="1"/>
          </p:cNvSpPr>
          <p:nvPr>
            <p:ph idx="1"/>
          </p:nvPr>
        </p:nvSpPr>
        <p:spPr>
          <a:xfrm>
            <a:off x="775447" y="1759350"/>
            <a:ext cx="7665168" cy="2266859"/>
          </a:xfrm>
        </p:spPr>
        <p:txBody>
          <a:bodyPr>
            <a:normAutofit/>
          </a:bodyPr>
          <a:lstStyle/>
          <a:p>
            <a:r>
              <a:rPr lang="en-GB" sz="2000" dirty="0"/>
              <a:t>Striking a balance to ensure learner engagement and motivation</a:t>
            </a:r>
          </a:p>
          <a:p>
            <a:r>
              <a:rPr lang="en-GB" sz="2000" dirty="0"/>
              <a:t>Aligning with the learning objectives</a:t>
            </a:r>
          </a:p>
          <a:p>
            <a:r>
              <a:rPr lang="en-GB" sz="2000" dirty="0"/>
              <a:t>Progressively increasing in difficulty</a:t>
            </a:r>
          </a:p>
          <a:p>
            <a:endParaRPr lang="en-GB" dirty="0"/>
          </a:p>
        </p:txBody>
      </p:sp>
      <p:pic>
        <p:nvPicPr>
          <p:cNvPr id="12" name="Afbeelding 11" descr="Afbeelding met Graphics, cirkel, Lettertype, tekst&#10;&#10;Automatisch gegenereerde beschrijving">
            <a:extLst>
              <a:ext uri="{FF2B5EF4-FFF2-40B4-BE49-F238E27FC236}">
                <a16:creationId xmlns:a16="http://schemas.microsoft.com/office/drawing/2014/main" id="{1A07DD91-2722-625C-63EB-802C07EDEE23}"/>
              </a:ext>
            </a:extLst>
          </p:cNvPr>
          <p:cNvPicPr>
            <a:picLocks noChangeAspect="1"/>
          </p:cNvPicPr>
          <p:nvPr/>
        </p:nvPicPr>
        <p:blipFill>
          <a:blip r:embed="rId3"/>
          <a:stretch>
            <a:fillRect/>
          </a:stretch>
        </p:blipFill>
        <p:spPr>
          <a:xfrm>
            <a:off x="704958" y="3233738"/>
            <a:ext cx="7921487" cy="2970558"/>
          </a:xfrm>
          <a:prstGeom prst="rect">
            <a:avLst/>
          </a:prstGeom>
          <a:ln>
            <a:noFill/>
          </a:ln>
          <a:effectLst>
            <a:outerShdw blurRad="292100" dist="139700" dir="2700000" algn="tl" rotWithShape="0">
              <a:srgbClr val="333333">
                <a:alpha val="65000"/>
              </a:srgbClr>
            </a:outerShdw>
          </a:effectLst>
        </p:spPr>
      </p:pic>
      <p:pic>
        <p:nvPicPr>
          <p:cNvPr id="8" name="Google Shape;142;p3">
            <a:extLst>
              <a:ext uri="{FF2B5EF4-FFF2-40B4-BE49-F238E27FC236}">
                <a16:creationId xmlns:a16="http://schemas.microsoft.com/office/drawing/2014/main" id="{999CBC43-ACE3-FC43-BF40-028C32F0E8C4}"/>
              </a:ext>
            </a:extLst>
          </p:cNvPr>
          <p:cNvPicPr preferRelativeResize="0"/>
          <p:nvPr/>
        </p:nvPicPr>
        <p:blipFill rotWithShape="1">
          <a:blip r:embed="rId4">
            <a:alphaModFix/>
          </a:blip>
          <a:srcRect/>
          <a:stretch/>
        </p:blipFill>
        <p:spPr>
          <a:xfrm>
            <a:off x="10314333" y="0"/>
            <a:ext cx="1877667" cy="2170671"/>
          </a:xfrm>
          <a:prstGeom prst="rect">
            <a:avLst/>
          </a:prstGeom>
          <a:noFill/>
          <a:ln>
            <a:noFill/>
          </a:ln>
        </p:spPr>
      </p:pic>
    </p:spTree>
    <p:extLst>
      <p:ext uri="{BB962C8B-B14F-4D97-AF65-F5344CB8AC3E}">
        <p14:creationId xmlns:p14="http://schemas.microsoft.com/office/powerpoint/2010/main" val="229338244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E207CD5E-7F49-317E-4AA1-46189B96AD93}"/>
              </a:ext>
            </a:extLst>
          </p:cNvPr>
          <p:cNvSpPr>
            <a:spLocks noGrp="1"/>
          </p:cNvSpPr>
          <p:nvPr>
            <p:ph type="title"/>
          </p:nvPr>
        </p:nvSpPr>
        <p:spPr/>
        <p:txBody>
          <a:bodyPr>
            <a:normAutofit/>
          </a:bodyPr>
          <a:lstStyle/>
          <a:p>
            <a:r>
              <a:rPr lang="nl-BE" sz="3600" dirty="0"/>
              <a:t>5. </a:t>
            </a:r>
            <a:r>
              <a:rPr lang="nl-BE" sz="3600" dirty="0" err="1"/>
              <a:t>Provide</a:t>
            </a:r>
            <a:r>
              <a:rPr lang="nl-BE" sz="3600" dirty="0"/>
              <a:t> feedback </a:t>
            </a:r>
            <a:r>
              <a:rPr lang="nl-BE" sz="3600" dirty="0" err="1"/>
              <a:t>and</a:t>
            </a:r>
            <a:r>
              <a:rPr lang="nl-BE" sz="3600" dirty="0"/>
              <a:t> </a:t>
            </a:r>
            <a:r>
              <a:rPr lang="nl-BE" sz="3600" dirty="0" err="1"/>
              <a:t>rewards</a:t>
            </a:r>
            <a:endParaRPr lang="nl-BE" sz="3600" dirty="0"/>
          </a:p>
        </p:txBody>
      </p:sp>
      <p:sp>
        <p:nvSpPr>
          <p:cNvPr id="5" name="Tijdelijke aanduiding voor inhoud 4">
            <a:extLst>
              <a:ext uri="{FF2B5EF4-FFF2-40B4-BE49-F238E27FC236}">
                <a16:creationId xmlns:a16="http://schemas.microsoft.com/office/drawing/2014/main" id="{5E402292-C39E-B21C-96B9-584D942A34CB}"/>
              </a:ext>
            </a:extLst>
          </p:cNvPr>
          <p:cNvSpPr>
            <a:spLocks noGrp="1"/>
          </p:cNvSpPr>
          <p:nvPr>
            <p:ph idx="1"/>
          </p:nvPr>
        </p:nvSpPr>
        <p:spPr>
          <a:xfrm>
            <a:off x="775447" y="1759350"/>
            <a:ext cx="7665168" cy="3746928"/>
          </a:xfrm>
        </p:spPr>
        <p:txBody>
          <a:bodyPr>
            <a:normAutofit/>
          </a:bodyPr>
          <a:lstStyle/>
          <a:p>
            <a:r>
              <a:rPr lang="en-GB" sz="2000" dirty="0"/>
              <a:t>Feedback:</a:t>
            </a:r>
          </a:p>
          <a:p>
            <a:pPr lvl="1"/>
            <a:r>
              <a:rPr lang="en-GB" sz="1600" dirty="0"/>
              <a:t>Valuable information about the progress, strengths and areas for improvement</a:t>
            </a:r>
          </a:p>
          <a:p>
            <a:pPr lvl="1"/>
            <a:r>
              <a:rPr lang="en-GB" sz="1600" dirty="0"/>
              <a:t>Effective feedback = timely, specific and constructive</a:t>
            </a:r>
          </a:p>
          <a:p>
            <a:r>
              <a:rPr lang="en-GB" sz="2000" dirty="0"/>
              <a:t>Rewards:</a:t>
            </a:r>
          </a:p>
          <a:p>
            <a:pPr lvl="1"/>
            <a:r>
              <a:rPr lang="en-GB" sz="1600" dirty="0"/>
              <a:t>Recognizing and reinforcing desired behaviours</a:t>
            </a:r>
          </a:p>
          <a:p>
            <a:pPr lvl="1"/>
            <a:r>
              <a:rPr lang="en-GB" sz="1600" dirty="0"/>
              <a:t>Sense of achievement and progress</a:t>
            </a:r>
          </a:p>
          <a:p>
            <a:r>
              <a:rPr lang="en-GB" sz="2000" dirty="0"/>
              <a:t>Positive feedback loop</a:t>
            </a:r>
          </a:p>
          <a:p>
            <a:endParaRPr lang="en-GB" dirty="0"/>
          </a:p>
        </p:txBody>
      </p:sp>
      <p:pic>
        <p:nvPicPr>
          <p:cNvPr id="12" name="Afbeelding 11" descr="Afbeelding met tekenfilm, clipart, illustratie, tekening&#10;&#10;Automatisch gegenereerde beschrijving">
            <a:extLst>
              <a:ext uri="{FF2B5EF4-FFF2-40B4-BE49-F238E27FC236}">
                <a16:creationId xmlns:a16="http://schemas.microsoft.com/office/drawing/2014/main" id="{75FB12BF-FEB3-26E5-BD33-4572E3F1D45D}"/>
              </a:ext>
            </a:extLst>
          </p:cNvPr>
          <p:cNvPicPr>
            <a:picLocks noChangeAspect="1"/>
          </p:cNvPicPr>
          <p:nvPr/>
        </p:nvPicPr>
        <p:blipFill>
          <a:blip r:embed="rId3"/>
          <a:stretch>
            <a:fillRect/>
          </a:stretch>
        </p:blipFill>
        <p:spPr>
          <a:xfrm>
            <a:off x="5683978" y="3442473"/>
            <a:ext cx="3338450" cy="2981739"/>
          </a:xfrm>
          <a:prstGeom prst="rect">
            <a:avLst/>
          </a:prstGeom>
          <a:ln>
            <a:noFill/>
          </a:ln>
          <a:effectLst>
            <a:outerShdw blurRad="292100" dist="139700" dir="2700000" algn="tl" rotWithShape="0">
              <a:srgbClr val="333333">
                <a:alpha val="65000"/>
              </a:srgbClr>
            </a:outerShdw>
          </a:effectLst>
        </p:spPr>
      </p:pic>
      <p:pic>
        <p:nvPicPr>
          <p:cNvPr id="8" name="Google Shape;142;p3">
            <a:extLst>
              <a:ext uri="{FF2B5EF4-FFF2-40B4-BE49-F238E27FC236}">
                <a16:creationId xmlns:a16="http://schemas.microsoft.com/office/drawing/2014/main" id="{ADD8E537-C9C4-2447-A8DA-D0015E829255}"/>
              </a:ext>
            </a:extLst>
          </p:cNvPr>
          <p:cNvPicPr preferRelativeResize="0"/>
          <p:nvPr/>
        </p:nvPicPr>
        <p:blipFill rotWithShape="1">
          <a:blip r:embed="rId4">
            <a:alphaModFix/>
          </a:blip>
          <a:srcRect/>
          <a:stretch/>
        </p:blipFill>
        <p:spPr>
          <a:xfrm>
            <a:off x="10314333" y="0"/>
            <a:ext cx="1877667" cy="2170671"/>
          </a:xfrm>
          <a:prstGeom prst="rect">
            <a:avLst/>
          </a:prstGeom>
          <a:noFill/>
          <a:ln>
            <a:noFill/>
          </a:ln>
        </p:spPr>
      </p:pic>
    </p:spTree>
    <p:extLst>
      <p:ext uri="{BB962C8B-B14F-4D97-AF65-F5344CB8AC3E}">
        <p14:creationId xmlns:p14="http://schemas.microsoft.com/office/powerpoint/2010/main" val="16087802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E207CD5E-7F49-317E-4AA1-46189B96AD93}"/>
              </a:ext>
            </a:extLst>
          </p:cNvPr>
          <p:cNvSpPr>
            <a:spLocks noGrp="1"/>
          </p:cNvSpPr>
          <p:nvPr>
            <p:ph type="title"/>
          </p:nvPr>
        </p:nvSpPr>
        <p:spPr/>
        <p:txBody>
          <a:bodyPr>
            <a:normAutofit/>
          </a:bodyPr>
          <a:lstStyle/>
          <a:p>
            <a:r>
              <a:rPr lang="nl-BE" sz="3600" dirty="0"/>
              <a:t>6. Iteration </a:t>
            </a:r>
            <a:r>
              <a:rPr lang="nl-BE" sz="3600" dirty="0" err="1"/>
              <a:t>and</a:t>
            </a:r>
            <a:r>
              <a:rPr lang="nl-BE" sz="3600" dirty="0"/>
              <a:t> </a:t>
            </a:r>
            <a:r>
              <a:rPr lang="nl-BE" sz="3600" dirty="0" err="1"/>
              <a:t>improvement</a:t>
            </a:r>
            <a:endParaRPr lang="nl-BE" sz="3600" dirty="0"/>
          </a:p>
        </p:txBody>
      </p:sp>
      <p:sp>
        <p:nvSpPr>
          <p:cNvPr id="5" name="Tijdelijke aanduiding voor inhoud 4">
            <a:extLst>
              <a:ext uri="{FF2B5EF4-FFF2-40B4-BE49-F238E27FC236}">
                <a16:creationId xmlns:a16="http://schemas.microsoft.com/office/drawing/2014/main" id="{5E402292-C39E-B21C-96B9-584D942A34CB}"/>
              </a:ext>
            </a:extLst>
          </p:cNvPr>
          <p:cNvSpPr>
            <a:spLocks noGrp="1"/>
          </p:cNvSpPr>
          <p:nvPr>
            <p:ph idx="1"/>
          </p:nvPr>
        </p:nvSpPr>
        <p:spPr>
          <a:xfrm>
            <a:off x="775447" y="1759350"/>
            <a:ext cx="7665168" cy="2266859"/>
          </a:xfrm>
        </p:spPr>
        <p:txBody>
          <a:bodyPr>
            <a:normAutofit/>
          </a:bodyPr>
          <a:lstStyle/>
          <a:p>
            <a:r>
              <a:rPr lang="en-GB" sz="2000" dirty="0"/>
              <a:t>Valuable insights into experiences, preferences and areas that may require improvement</a:t>
            </a:r>
          </a:p>
          <a:p>
            <a:r>
              <a:rPr lang="en-GB" sz="2000" dirty="0"/>
              <a:t>Paying attention to quantitative and qualitative data</a:t>
            </a:r>
          </a:p>
          <a:p>
            <a:r>
              <a:rPr lang="en-GB" sz="2000" dirty="0"/>
              <a:t>Comprehensive understanding of the strengths and weaknesses</a:t>
            </a:r>
          </a:p>
          <a:p>
            <a:r>
              <a:rPr lang="en-GB" sz="2000" dirty="0"/>
              <a:t>Possible adjustments</a:t>
            </a:r>
          </a:p>
          <a:p>
            <a:endParaRPr lang="en-GB" dirty="0"/>
          </a:p>
        </p:txBody>
      </p:sp>
      <p:pic>
        <p:nvPicPr>
          <p:cNvPr id="4" name="Afbeelding 3" descr="Afbeelding met schermopname, grafische vormgeving, Graphics, tekst&#10;&#10;Automatisch gegenereerde beschrijving">
            <a:extLst>
              <a:ext uri="{FF2B5EF4-FFF2-40B4-BE49-F238E27FC236}">
                <a16:creationId xmlns:a16="http://schemas.microsoft.com/office/drawing/2014/main" id="{676A4B12-C696-3E8C-9B32-2C4BBD7C0175}"/>
              </a:ext>
            </a:extLst>
          </p:cNvPr>
          <p:cNvPicPr>
            <a:picLocks noChangeAspect="1"/>
          </p:cNvPicPr>
          <p:nvPr/>
        </p:nvPicPr>
        <p:blipFill>
          <a:blip r:embed="rId3"/>
          <a:stretch>
            <a:fillRect/>
          </a:stretch>
        </p:blipFill>
        <p:spPr>
          <a:xfrm>
            <a:off x="2524334" y="3826484"/>
            <a:ext cx="4545604" cy="2597728"/>
          </a:xfrm>
          <a:prstGeom prst="rect">
            <a:avLst/>
          </a:prstGeom>
          <a:ln>
            <a:noFill/>
          </a:ln>
          <a:effectLst>
            <a:outerShdw blurRad="292100" dist="139700" dir="2700000" algn="tl" rotWithShape="0">
              <a:srgbClr val="333333">
                <a:alpha val="65000"/>
              </a:srgbClr>
            </a:outerShdw>
          </a:effectLst>
        </p:spPr>
      </p:pic>
      <p:pic>
        <p:nvPicPr>
          <p:cNvPr id="8" name="Google Shape;142;p3">
            <a:extLst>
              <a:ext uri="{FF2B5EF4-FFF2-40B4-BE49-F238E27FC236}">
                <a16:creationId xmlns:a16="http://schemas.microsoft.com/office/drawing/2014/main" id="{6D03AF5E-D774-8248-8642-974A00DE4A7A}"/>
              </a:ext>
            </a:extLst>
          </p:cNvPr>
          <p:cNvPicPr preferRelativeResize="0"/>
          <p:nvPr/>
        </p:nvPicPr>
        <p:blipFill rotWithShape="1">
          <a:blip r:embed="rId4">
            <a:alphaModFix/>
          </a:blip>
          <a:srcRect/>
          <a:stretch/>
        </p:blipFill>
        <p:spPr>
          <a:xfrm>
            <a:off x="10314333" y="0"/>
            <a:ext cx="1877667" cy="2170671"/>
          </a:xfrm>
          <a:prstGeom prst="rect">
            <a:avLst/>
          </a:prstGeom>
          <a:noFill/>
          <a:ln>
            <a:noFill/>
          </a:ln>
        </p:spPr>
      </p:pic>
    </p:spTree>
    <p:extLst>
      <p:ext uri="{BB962C8B-B14F-4D97-AF65-F5344CB8AC3E}">
        <p14:creationId xmlns:p14="http://schemas.microsoft.com/office/powerpoint/2010/main" val="422392178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E207CD5E-7F49-317E-4AA1-46189B96AD93}"/>
              </a:ext>
            </a:extLst>
          </p:cNvPr>
          <p:cNvSpPr>
            <a:spLocks noGrp="1"/>
          </p:cNvSpPr>
          <p:nvPr>
            <p:ph type="title"/>
          </p:nvPr>
        </p:nvSpPr>
        <p:spPr/>
        <p:txBody>
          <a:bodyPr/>
          <a:lstStyle/>
          <a:p>
            <a:pPr algn="ctr"/>
            <a:r>
              <a:rPr lang="nl-BE" dirty="0" err="1"/>
              <a:t>Conclusion</a:t>
            </a:r>
            <a:endParaRPr lang="nl-BE" dirty="0"/>
          </a:p>
        </p:txBody>
      </p:sp>
      <p:sp>
        <p:nvSpPr>
          <p:cNvPr id="2" name="Tijdelijke aanduiding voor inhoud 4">
            <a:extLst>
              <a:ext uri="{FF2B5EF4-FFF2-40B4-BE49-F238E27FC236}">
                <a16:creationId xmlns:a16="http://schemas.microsoft.com/office/drawing/2014/main" id="{32413E58-7210-EC58-8F89-1DF0E3EBC68E}"/>
              </a:ext>
            </a:extLst>
          </p:cNvPr>
          <p:cNvSpPr>
            <a:spLocks noGrp="1"/>
          </p:cNvSpPr>
          <p:nvPr>
            <p:ph idx="1"/>
          </p:nvPr>
        </p:nvSpPr>
        <p:spPr>
          <a:xfrm>
            <a:off x="595389" y="1604468"/>
            <a:ext cx="11001221" cy="4819744"/>
          </a:xfrm>
        </p:spPr>
        <p:txBody>
          <a:bodyPr anchor="t">
            <a:normAutofit/>
          </a:bodyPr>
          <a:lstStyle/>
          <a:p>
            <a:pPr>
              <a:spcBef>
                <a:spcPts val="0"/>
              </a:spcBef>
              <a:spcAft>
                <a:spcPts val="1200"/>
              </a:spcAft>
            </a:pPr>
            <a:r>
              <a:rPr lang="nl-BE" sz="2000" b="1" dirty="0"/>
              <a:t>Steps</a:t>
            </a:r>
            <a:r>
              <a:rPr lang="nl-BE" sz="2000" dirty="0"/>
              <a:t>:</a:t>
            </a:r>
          </a:p>
          <a:p>
            <a:pPr lvl="1">
              <a:spcBef>
                <a:spcPts val="0"/>
              </a:spcBef>
              <a:spcAft>
                <a:spcPts val="1200"/>
              </a:spcAft>
            </a:pPr>
            <a:r>
              <a:rPr lang="nl-BE" sz="1600" dirty="0" err="1"/>
              <a:t>Identify</a:t>
            </a:r>
            <a:r>
              <a:rPr lang="nl-BE" sz="1600" dirty="0"/>
              <a:t> </a:t>
            </a:r>
            <a:r>
              <a:rPr lang="nl-BE" sz="1600" dirty="0" err="1"/>
              <a:t>learning</a:t>
            </a:r>
            <a:r>
              <a:rPr lang="nl-BE" sz="1600" dirty="0"/>
              <a:t> goals </a:t>
            </a:r>
            <a:r>
              <a:rPr lang="nl-BE" sz="1600" dirty="0" err="1"/>
              <a:t>and</a:t>
            </a:r>
            <a:r>
              <a:rPr lang="nl-BE" sz="1600" dirty="0"/>
              <a:t> </a:t>
            </a:r>
            <a:r>
              <a:rPr lang="nl-BE" sz="1600" dirty="0" err="1"/>
              <a:t>objectives</a:t>
            </a:r>
            <a:endParaRPr lang="nl-BE" sz="1600" dirty="0"/>
          </a:p>
          <a:p>
            <a:pPr lvl="1">
              <a:spcBef>
                <a:spcPts val="0"/>
              </a:spcBef>
              <a:spcAft>
                <a:spcPts val="1200"/>
              </a:spcAft>
            </a:pPr>
            <a:r>
              <a:rPr lang="nl-BE" sz="1600" dirty="0" err="1"/>
              <a:t>Know</a:t>
            </a:r>
            <a:r>
              <a:rPr lang="nl-BE" sz="1600" dirty="0"/>
              <a:t> </a:t>
            </a:r>
            <a:r>
              <a:rPr lang="nl-BE" sz="1600" dirty="0" err="1"/>
              <a:t>your</a:t>
            </a:r>
            <a:r>
              <a:rPr lang="nl-BE" sz="1600" dirty="0"/>
              <a:t> </a:t>
            </a:r>
            <a:r>
              <a:rPr lang="nl-BE" sz="1600" dirty="0" err="1"/>
              <a:t>audience</a:t>
            </a:r>
            <a:endParaRPr lang="nl-BE" sz="1600" dirty="0"/>
          </a:p>
          <a:p>
            <a:pPr lvl="1">
              <a:spcBef>
                <a:spcPts val="0"/>
              </a:spcBef>
              <a:spcAft>
                <a:spcPts val="1200"/>
              </a:spcAft>
            </a:pPr>
            <a:r>
              <a:rPr lang="nl-BE" sz="1600" dirty="0"/>
              <a:t>Select game </a:t>
            </a:r>
            <a:r>
              <a:rPr lang="nl-BE" sz="1600" dirty="0" err="1"/>
              <a:t>mechanics</a:t>
            </a:r>
            <a:endParaRPr lang="nl-BE" sz="1600" dirty="0"/>
          </a:p>
          <a:p>
            <a:pPr lvl="1">
              <a:spcBef>
                <a:spcPts val="0"/>
              </a:spcBef>
              <a:spcAft>
                <a:spcPts val="1200"/>
              </a:spcAft>
            </a:pPr>
            <a:r>
              <a:rPr lang="nl-BE" sz="1600" dirty="0" err="1"/>
              <a:t>Determine</a:t>
            </a:r>
            <a:r>
              <a:rPr lang="nl-BE" sz="1600" dirty="0"/>
              <a:t> </a:t>
            </a:r>
            <a:r>
              <a:rPr lang="nl-BE" sz="1600" dirty="0" err="1"/>
              <a:t>difficulty</a:t>
            </a:r>
            <a:r>
              <a:rPr lang="nl-BE" sz="1600" dirty="0"/>
              <a:t> </a:t>
            </a:r>
            <a:r>
              <a:rPr lang="nl-BE" sz="1600" dirty="0" err="1"/>
              <a:t>and</a:t>
            </a:r>
            <a:r>
              <a:rPr lang="nl-BE" sz="1600" dirty="0"/>
              <a:t> </a:t>
            </a:r>
            <a:r>
              <a:rPr lang="nl-BE" sz="1600" dirty="0" err="1"/>
              <a:t>challenge</a:t>
            </a:r>
            <a:endParaRPr lang="nl-BE" sz="1600" dirty="0"/>
          </a:p>
          <a:p>
            <a:pPr lvl="1">
              <a:spcBef>
                <a:spcPts val="0"/>
              </a:spcBef>
              <a:spcAft>
                <a:spcPts val="1200"/>
              </a:spcAft>
            </a:pPr>
            <a:r>
              <a:rPr lang="nl-BE" sz="1600" dirty="0" err="1"/>
              <a:t>Provide</a:t>
            </a:r>
            <a:r>
              <a:rPr lang="nl-BE" sz="1600" dirty="0"/>
              <a:t> feedback </a:t>
            </a:r>
            <a:r>
              <a:rPr lang="nl-BE" sz="1600" dirty="0" err="1"/>
              <a:t>and</a:t>
            </a:r>
            <a:r>
              <a:rPr lang="nl-BE" sz="1600" dirty="0"/>
              <a:t> </a:t>
            </a:r>
            <a:r>
              <a:rPr lang="nl-BE" sz="1600" dirty="0" err="1"/>
              <a:t>rewards</a:t>
            </a:r>
            <a:endParaRPr lang="nl-BE" sz="1600" dirty="0"/>
          </a:p>
          <a:p>
            <a:pPr lvl="1">
              <a:spcBef>
                <a:spcPts val="0"/>
              </a:spcBef>
              <a:spcAft>
                <a:spcPts val="1200"/>
              </a:spcAft>
            </a:pPr>
            <a:r>
              <a:rPr lang="nl-BE" sz="1600" dirty="0"/>
              <a:t>Iteration </a:t>
            </a:r>
            <a:r>
              <a:rPr lang="nl-BE" sz="1600" dirty="0" err="1"/>
              <a:t>and</a:t>
            </a:r>
            <a:r>
              <a:rPr lang="nl-BE" sz="1600" dirty="0"/>
              <a:t> </a:t>
            </a:r>
            <a:r>
              <a:rPr lang="nl-BE" sz="1600" dirty="0" err="1"/>
              <a:t>improvement</a:t>
            </a:r>
            <a:endParaRPr lang="nl-BE" sz="1600" dirty="0"/>
          </a:p>
          <a:p>
            <a:pPr>
              <a:spcBef>
                <a:spcPts val="0"/>
              </a:spcBef>
              <a:spcAft>
                <a:spcPts val="1200"/>
              </a:spcAft>
            </a:pPr>
            <a:r>
              <a:rPr lang="en-GB" sz="2000" dirty="0"/>
              <a:t>Careful </a:t>
            </a:r>
            <a:r>
              <a:rPr lang="en-GB" sz="2000" b="1" dirty="0"/>
              <a:t>planning</a:t>
            </a:r>
            <a:r>
              <a:rPr lang="en-GB" sz="2000" dirty="0"/>
              <a:t> &amp; </a:t>
            </a:r>
            <a:r>
              <a:rPr lang="en-GB" sz="2000" b="1" dirty="0"/>
              <a:t>consideration</a:t>
            </a:r>
            <a:r>
              <a:rPr lang="en-GB" sz="2000" dirty="0"/>
              <a:t> </a:t>
            </a:r>
            <a:r>
              <a:rPr lang="en-GB" sz="2000"/>
              <a:t>of several factors</a:t>
            </a:r>
            <a:endParaRPr lang="en-GB" sz="2000" dirty="0"/>
          </a:p>
        </p:txBody>
      </p:sp>
      <p:pic>
        <p:nvPicPr>
          <p:cNvPr id="4" name="Google Shape;142;p3">
            <a:extLst>
              <a:ext uri="{FF2B5EF4-FFF2-40B4-BE49-F238E27FC236}">
                <a16:creationId xmlns:a16="http://schemas.microsoft.com/office/drawing/2014/main" id="{5CC8F213-AF05-B44A-8EC0-FD980CC12A20}"/>
              </a:ext>
            </a:extLst>
          </p:cNvPr>
          <p:cNvPicPr preferRelativeResize="0"/>
          <p:nvPr/>
        </p:nvPicPr>
        <p:blipFill rotWithShape="1">
          <a:blip r:embed="rId3">
            <a:alphaModFix/>
          </a:blip>
          <a:srcRect/>
          <a:stretch/>
        </p:blipFill>
        <p:spPr>
          <a:xfrm>
            <a:off x="10314333" y="0"/>
            <a:ext cx="1877667" cy="2170671"/>
          </a:xfrm>
          <a:prstGeom prst="rect">
            <a:avLst/>
          </a:prstGeom>
          <a:noFill/>
          <a:ln>
            <a:noFill/>
          </a:ln>
        </p:spPr>
      </p:pic>
    </p:spTree>
    <p:extLst>
      <p:ext uri="{BB962C8B-B14F-4D97-AF65-F5344CB8AC3E}">
        <p14:creationId xmlns:p14="http://schemas.microsoft.com/office/powerpoint/2010/main" val="386924022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grpSp>
        <p:nvGrpSpPr>
          <p:cNvPr id="214" name="Google Shape;214;p8"/>
          <p:cNvGrpSpPr/>
          <p:nvPr/>
        </p:nvGrpSpPr>
        <p:grpSpPr>
          <a:xfrm>
            <a:off x="-393556" y="-1825279"/>
            <a:ext cx="11988107" cy="2714279"/>
            <a:chOff x="0" y="-9525"/>
            <a:chExt cx="5559109" cy="1258662"/>
          </a:xfrm>
        </p:grpSpPr>
        <p:sp>
          <p:nvSpPr>
            <p:cNvPr id="215" name="Google Shape;215;p8"/>
            <p:cNvSpPr/>
            <p:nvPr/>
          </p:nvSpPr>
          <p:spPr>
            <a:xfrm>
              <a:off x="0" y="0"/>
              <a:ext cx="5559109" cy="1249137"/>
            </a:xfrm>
            <a:custGeom>
              <a:avLst/>
              <a:gdLst/>
              <a:ahLst/>
              <a:cxnLst/>
              <a:rect l="l" t="t" r="r" b="b"/>
              <a:pathLst>
                <a:path w="5559109" h="1249137" extrusionOk="0">
                  <a:moveTo>
                    <a:pt x="15499" y="0"/>
                  </a:moveTo>
                  <a:lnTo>
                    <a:pt x="5543610" y="0"/>
                  </a:lnTo>
                  <a:cubicBezTo>
                    <a:pt x="5547721" y="0"/>
                    <a:pt x="5551663" y="1633"/>
                    <a:pt x="5554569" y="4540"/>
                  </a:cubicBezTo>
                  <a:cubicBezTo>
                    <a:pt x="5557476" y="7446"/>
                    <a:pt x="5559109" y="11389"/>
                    <a:pt x="5559109" y="15499"/>
                  </a:cubicBezTo>
                  <a:lnTo>
                    <a:pt x="5559109" y="1233638"/>
                  </a:lnTo>
                  <a:cubicBezTo>
                    <a:pt x="5559109" y="1237749"/>
                    <a:pt x="5557476" y="1241691"/>
                    <a:pt x="5554569" y="1244597"/>
                  </a:cubicBezTo>
                  <a:cubicBezTo>
                    <a:pt x="5551663" y="1247504"/>
                    <a:pt x="5547721" y="1249137"/>
                    <a:pt x="5543610" y="1249137"/>
                  </a:cubicBezTo>
                  <a:lnTo>
                    <a:pt x="15499" y="1249137"/>
                  </a:lnTo>
                  <a:cubicBezTo>
                    <a:pt x="11389" y="1249137"/>
                    <a:pt x="7446" y="1247504"/>
                    <a:pt x="4540" y="1244597"/>
                  </a:cubicBezTo>
                  <a:cubicBezTo>
                    <a:pt x="1633" y="1241691"/>
                    <a:pt x="0" y="1237749"/>
                    <a:pt x="0" y="1233638"/>
                  </a:cubicBezTo>
                  <a:lnTo>
                    <a:pt x="0" y="15499"/>
                  </a:lnTo>
                  <a:cubicBezTo>
                    <a:pt x="0" y="11389"/>
                    <a:pt x="1633" y="7446"/>
                    <a:pt x="4540" y="4540"/>
                  </a:cubicBezTo>
                  <a:cubicBezTo>
                    <a:pt x="7446" y="1633"/>
                    <a:pt x="11389" y="0"/>
                    <a:pt x="15499" y="0"/>
                  </a:cubicBezTo>
                  <a:close/>
                </a:path>
              </a:pathLst>
            </a:custGeom>
            <a:solidFill>
              <a:srgbClr val="FFFFFF"/>
            </a:solidFill>
            <a:ln w="114300" cap="rnd" cmpd="sng">
              <a:solidFill>
                <a:srgbClr val="39999F"/>
              </a:solidFill>
              <a:prstDash val="solid"/>
              <a:round/>
              <a:headEnd type="none" w="sm" len="sm"/>
              <a:tailEnd type="none" w="sm" len="sm"/>
            </a:ln>
          </p:spPr>
          <p:txBody>
            <a:bodyPr spcFirstLastPara="1" wrap="square" lIns="60950" tIns="60950" rIns="60950" bIns="60950" anchor="ctr" anchorCtr="0">
              <a:noAutofit/>
            </a:bodyPr>
            <a:lstStyle/>
            <a:p>
              <a:endParaRPr sz="933"/>
            </a:p>
          </p:txBody>
        </p:sp>
        <p:sp>
          <p:nvSpPr>
            <p:cNvPr id="216" name="Google Shape;216;p8"/>
            <p:cNvSpPr txBox="1"/>
            <p:nvPr/>
          </p:nvSpPr>
          <p:spPr>
            <a:xfrm>
              <a:off x="0" y="-9525"/>
              <a:ext cx="5559109" cy="1258662"/>
            </a:xfrm>
            <a:prstGeom prst="rect">
              <a:avLst/>
            </a:prstGeom>
            <a:noFill/>
            <a:ln>
              <a:noFill/>
            </a:ln>
          </p:spPr>
          <p:txBody>
            <a:bodyPr spcFirstLastPara="1" wrap="square" lIns="20350" tIns="20350" rIns="20350" bIns="20350" anchor="ctr" anchorCtr="0">
              <a:noAutofit/>
            </a:bodyPr>
            <a:lstStyle/>
            <a:p>
              <a:pPr algn="ctr">
                <a:lnSpc>
                  <a:spcPct val="88833"/>
                </a:lnSpc>
              </a:pPr>
              <a:endParaRPr sz="1200">
                <a:solidFill>
                  <a:schemeClr val="dk1"/>
                </a:solidFill>
                <a:latin typeface="Calibri"/>
                <a:ea typeface="Calibri"/>
                <a:cs typeface="Calibri"/>
                <a:sym typeface="Calibri"/>
              </a:endParaRPr>
            </a:p>
          </p:txBody>
        </p:sp>
      </p:grpSp>
      <p:sp>
        <p:nvSpPr>
          <p:cNvPr id="217" name="Google Shape;217;p8"/>
          <p:cNvSpPr/>
          <p:nvPr/>
        </p:nvSpPr>
        <p:spPr>
          <a:xfrm>
            <a:off x="1056520" y="1305773"/>
            <a:ext cx="13068705" cy="3799627"/>
          </a:xfrm>
          <a:custGeom>
            <a:avLst/>
            <a:gdLst/>
            <a:ahLst/>
            <a:cxnLst/>
            <a:rect l="l" t="t" r="r" b="b"/>
            <a:pathLst>
              <a:path w="6060203" h="1761958" extrusionOk="0">
                <a:moveTo>
                  <a:pt x="14218" y="0"/>
                </a:moveTo>
                <a:lnTo>
                  <a:pt x="6045985" y="0"/>
                </a:lnTo>
                <a:cubicBezTo>
                  <a:pt x="6053837" y="0"/>
                  <a:pt x="6060203" y="6365"/>
                  <a:pt x="6060203" y="14218"/>
                </a:cubicBezTo>
                <a:lnTo>
                  <a:pt x="6060203" y="1747740"/>
                </a:lnTo>
                <a:cubicBezTo>
                  <a:pt x="6060203" y="1751511"/>
                  <a:pt x="6058705" y="1755127"/>
                  <a:pt x="6056038" y="1757793"/>
                </a:cubicBezTo>
                <a:cubicBezTo>
                  <a:pt x="6053372" y="1760460"/>
                  <a:pt x="6049756" y="1761958"/>
                  <a:pt x="6045985" y="1761958"/>
                </a:cubicBezTo>
                <a:lnTo>
                  <a:pt x="14218" y="1761958"/>
                </a:lnTo>
                <a:cubicBezTo>
                  <a:pt x="6365" y="1761958"/>
                  <a:pt x="0" y="1755592"/>
                  <a:pt x="0" y="1747740"/>
                </a:cubicBezTo>
                <a:lnTo>
                  <a:pt x="0" y="14218"/>
                </a:lnTo>
                <a:cubicBezTo>
                  <a:pt x="0" y="6365"/>
                  <a:pt x="6365" y="0"/>
                  <a:pt x="14218" y="0"/>
                </a:cubicBezTo>
                <a:close/>
              </a:path>
            </a:pathLst>
          </a:custGeom>
          <a:solidFill>
            <a:srgbClr val="000000">
              <a:alpha val="0"/>
            </a:srgbClr>
          </a:solidFill>
          <a:ln w="114300" cap="rnd" cmpd="sng">
            <a:solidFill>
              <a:srgbClr val="39999F"/>
            </a:solidFill>
            <a:prstDash val="solid"/>
            <a:round/>
            <a:headEnd type="none" w="sm" len="sm"/>
            <a:tailEnd type="none" w="sm" len="sm"/>
          </a:ln>
        </p:spPr>
        <p:txBody>
          <a:bodyPr spcFirstLastPara="1" wrap="square" lIns="60950" tIns="30467" rIns="60950" bIns="30467" anchor="t" anchorCtr="0">
            <a:noAutofit/>
          </a:bodyPr>
          <a:lstStyle/>
          <a:p>
            <a:endParaRPr sz="1200">
              <a:solidFill>
                <a:schemeClr val="dk1"/>
              </a:solidFill>
              <a:latin typeface="Calibri"/>
              <a:ea typeface="Calibri"/>
              <a:cs typeface="Calibri"/>
              <a:sym typeface="Calibri"/>
            </a:endParaRPr>
          </a:p>
        </p:txBody>
      </p:sp>
      <p:sp>
        <p:nvSpPr>
          <p:cNvPr id="218" name="Google Shape;218;p8"/>
          <p:cNvSpPr txBox="1"/>
          <p:nvPr/>
        </p:nvSpPr>
        <p:spPr>
          <a:xfrm>
            <a:off x="1056520" y="1539233"/>
            <a:ext cx="13068705" cy="3820167"/>
          </a:xfrm>
          <a:prstGeom prst="rect">
            <a:avLst/>
          </a:prstGeom>
          <a:noFill/>
          <a:ln>
            <a:noFill/>
          </a:ln>
        </p:spPr>
        <p:txBody>
          <a:bodyPr spcFirstLastPara="1" wrap="square" lIns="20350" tIns="20350" rIns="20350" bIns="20350" anchor="ctr" anchorCtr="0">
            <a:noAutofit/>
          </a:bodyPr>
          <a:lstStyle/>
          <a:p>
            <a:pPr algn="ctr">
              <a:lnSpc>
                <a:spcPct val="88833"/>
              </a:lnSpc>
            </a:pPr>
            <a:endParaRPr sz="1200">
              <a:solidFill>
                <a:schemeClr val="dk1"/>
              </a:solidFill>
              <a:latin typeface="Calibri"/>
              <a:ea typeface="Calibri"/>
              <a:cs typeface="Calibri"/>
              <a:sym typeface="Calibri"/>
            </a:endParaRPr>
          </a:p>
        </p:txBody>
      </p:sp>
      <p:sp>
        <p:nvSpPr>
          <p:cNvPr id="219" name="Google Shape;219;p8"/>
          <p:cNvSpPr txBox="1"/>
          <p:nvPr/>
        </p:nvSpPr>
        <p:spPr>
          <a:xfrm>
            <a:off x="5952779" y="1930214"/>
            <a:ext cx="3687583" cy="3259034"/>
          </a:xfrm>
          <a:prstGeom prst="rect">
            <a:avLst/>
          </a:prstGeom>
          <a:noFill/>
          <a:ln>
            <a:noFill/>
          </a:ln>
        </p:spPr>
        <p:txBody>
          <a:bodyPr spcFirstLastPara="1" wrap="square" lIns="0" tIns="0" rIns="0" bIns="0" anchor="t" anchorCtr="0">
            <a:spAutoFit/>
          </a:bodyPr>
          <a:lstStyle/>
          <a:p>
            <a:pPr algn="ctr">
              <a:lnSpc>
                <a:spcPct val="110000"/>
              </a:lnSpc>
            </a:pPr>
            <a:r>
              <a:rPr lang="en-US" sz="7460">
                <a:solidFill>
                  <a:srgbClr val="0F2D2E"/>
                </a:solidFill>
                <a:latin typeface="Century Gothic"/>
                <a:ea typeface="Century Gothic"/>
                <a:cs typeface="Century Gothic"/>
                <a:sym typeface="Century Gothic"/>
              </a:rPr>
              <a:t>THANK </a:t>
            </a:r>
            <a:endParaRPr sz="933"/>
          </a:p>
          <a:p>
            <a:pPr algn="ctr">
              <a:lnSpc>
                <a:spcPct val="109995"/>
              </a:lnSpc>
            </a:pPr>
            <a:r>
              <a:rPr lang="en-US" sz="11793">
                <a:solidFill>
                  <a:srgbClr val="0F2D2E"/>
                </a:solidFill>
                <a:latin typeface="Century Gothic"/>
                <a:ea typeface="Century Gothic"/>
                <a:cs typeface="Century Gothic"/>
                <a:sym typeface="Century Gothic"/>
              </a:rPr>
              <a:t>YOU</a:t>
            </a:r>
            <a:endParaRPr sz="933"/>
          </a:p>
        </p:txBody>
      </p:sp>
      <p:grpSp>
        <p:nvGrpSpPr>
          <p:cNvPr id="220" name="Google Shape;220;p8"/>
          <p:cNvGrpSpPr/>
          <p:nvPr/>
        </p:nvGrpSpPr>
        <p:grpSpPr>
          <a:xfrm>
            <a:off x="-813899" y="5540721"/>
            <a:ext cx="11988107" cy="2714279"/>
            <a:chOff x="0" y="-9525"/>
            <a:chExt cx="5559109" cy="1258662"/>
          </a:xfrm>
        </p:grpSpPr>
        <p:sp>
          <p:nvSpPr>
            <p:cNvPr id="221" name="Google Shape;221;p8"/>
            <p:cNvSpPr/>
            <p:nvPr/>
          </p:nvSpPr>
          <p:spPr>
            <a:xfrm>
              <a:off x="0" y="0"/>
              <a:ext cx="5559109" cy="1249137"/>
            </a:xfrm>
            <a:custGeom>
              <a:avLst/>
              <a:gdLst/>
              <a:ahLst/>
              <a:cxnLst/>
              <a:rect l="l" t="t" r="r" b="b"/>
              <a:pathLst>
                <a:path w="5559109" h="1249137" extrusionOk="0">
                  <a:moveTo>
                    <a:pt x="15499" y="0"/>
                  </a:moveTo>
                  <a:lnTo>
                    <a:pt x="5543610" y="0"/>
                  </a:lnTo>
                  <a:cubicBezTo>
                    <a:pt x="5547721" y="0"/>
                    <a:pt x="5551663" y="1633"/>
                    <a:pt x="5554569" y="4540"/>
                  </a:cubicBezTo>
                  <a:cubicBezTo>
                    <a:pt x="5557476" y="7446"/>
                    <a:pt x="5559109" y="11389"/>
                    <a:pt x="5559109" y="15499"/>
                  </a:cubicBezTo>
                  <a:lnTo>
                    <a:pt x="5559109" y="1233638"/>
                  </a:lnTo>
                  <a:cubicBezTo>
                    <a:pt x="5559109" y="1237749"/>
                    <a:pt x="5557476" y="1241691"/>
                    <a:pt x="5554569" y="1244597"/>
                  </a:cubicBezTo>
                  <a:cubicBezTo>
                    <a:pt x="5551663" y="1247504"/>
                    <a:pt x="5547721" y="1249137"/>
                    <a:pt x="5543610" y="1249137"/>
                  </a:cubicBezTo>
                  <a:lnTo>
                    <a:pt x="15499" y="1249137"/>
                  </a:lnTo>
                  <a:cubicBezTo>
                    <a:pt x="11389" y="1249137"/>
                    <a:pt x="7446" y="1247504"/>
                    <a:pt x="4540" y="1244597"/>
                  </a:cubicBezTo>
                  <a:cubicBezTo>
                    <a:pt x="1633" y="1241691"/>
                    <a:pt x="0" y="1237749"/>
                    <a:pt x="0" y="1233638"/>
                  </a:cubicBezTo>
                  <a:lnTo>
                    <a:pt x="0" y="15499"/>
                  </a:lnTo>
                  <a:cubicBezTo>
                    <a:pt x="0" y="11389"/>
                    <a:pt x="1633" y="7446"/>
                    <a:pt x="4540" y="4540"/>
                  </a:cubicBezTo>
                  <a:cubicBezTo>
                    <a:pt x="7446" y="1633"/>
                    <a:pt x="11389" y="0"/>
                    <a:pt x="15499" y="0"/>
                  </a:cubicBezTo>
                  <a:close/>
                </a:path>
              </a:pathLst>
            </a:custGeom>
            <a:solidFill>
              <a:srgbClr val="FFFFFF"/>
            </a:solidFill>
            <a:ln w="114300" cap="rnd" cmpd="sng">
              <a:solidFill>
                <a:srgbClr val="39999F"/>
              </a:solidFill>
              <a:prstDash val="solid"/>
              <a:round/>
              <a:headEnd type="none" w="sm" len="sm"/>
              <a:tailEnd type="none" w="sm" len="sm"/>
            </a:ln>
          </p:spPr>
          <p:txBody>
            <a:bodyPr spcFirstLastPara="1" wrap="square" lIns="60950" tIns="60950" rIns="60950" bIns="60950" anchor="ctr" anchorCtr="0">
              <a:noAutofit/>
            </a:bodyPr>
            <a:lstStyle/>
            <a:p>
              <a:endParaRPr sz="933"/>
            </a:p>
          </p:txBody>
        </p:sp>
        <p:sp>
          <p:nvSpPr>
            <p:cNvPr id="222" name="Google Shape;222;p8"/>
            <p:cNvSpPr txBox="1"/>
            <p:nvPr/>
          </p:nvSpPr>
          <p:spPr>
            <a:xfrm>
              <a:off x="0" y="-9525"/>
              <a:ext cx="5559109" cy="1258662"/>
            </a:xfrm>
            <a:prstGeom prst="rect">
              <a:avLst/>
            </a:prstGeom>
            <a:noFill/>
            <a:ln>
              <a:noFill/>
            </a:ln>
          </p:spPr>
          <p:txBody>
            <a:bodyPr spcFirstLastPara="1" wrap="square" lIns="20350" tIns="20350" rIns="20350" bIns="20350" anchor="ctr" anchorCtr="0">
              <a:noAutofit/>
            </a:bodyPr>
            <a:lstStyle/>
            <a:p>
              <a:pPr algn="ctr">
                <a:lnSpc>
                  <a:spcPct val="88833"/>
                </a:lnSpc>
              </a:pPr>
              <a:endParaRPr sz="1200">
                <a:solidFill>
                  <a:schemeClr val="dk1"/>
                </a:solidFill>
                <a:latin typeface="Calibri"/>
                <a:ea typeface="Calibri"/>
                <a:cs typeface="Calibri"/>
                <a:sym typeface="Calibri"/>
              </a:endParaRPr>
            </a:p>
          </p:txBody>
        </p:sp>
      </p:grpSp>
      <p:sp>
        <p:nvSpPr>
          <p:cNvPr id="223" name="Google Shape;223;p8"/>
          <p:cNvSpPr/>
          <p:nvPr/>
        </p:nvSpPr>
        <p:spPr>
          <a:xfrm>
            <a:off x="442681" y="131869"/>
            <a:ext cx="1125213" cy="520099"/>
          </a:xfrm>
          <a:custGeom>
            <a:avLst/>
            <a:gdLst/>
            <a:ahLst/>
            <a:cxnLst/>
            <a:rect l="l" t="t" r="r" b="b"/>
            <a:pathLst>
              <a:path w="1687820" h="780148" extrusionOk="0">
                <a:moveTo>
                  <a:pt x="0" y="0"/>
                </a:moveTo>
                <a:lnTo>
                  <a:pt x="1687821" y="0"/>
                </a:lnTo>
                <a:lnTo>
                  <a:pt x="1687821" y="780148"/>
                </a:lnTo>
                <a:lnTo>
                  <a:pt x="0" y="780148"/>
                </a:lnTo>
                <a:lnTo>
                  <a:pt x="0" y="0"/>
                </a:lnTo>
                <a:close/>
              </a:path>
            </a:pathLst>
          </a:custGeom>
          <a:blipFill rotWithShape="1">
            <a:blip r:embed="rId3">
              <a:alphaModFix/>
            </a:blip>
            <a:stretch>
              <a:fillRect/>
            </a:stretch>
          </a:blipFill>
          <a:ln>
            <a:noFill/>
          </a:ln>
        </p:spPr>
      </p:sp>
      <p:sp>
        <p:nvSpPr>
          <p:cNvPr id="224" name="Google Shape;224;p8"/>
          <p:cNvSpPr/>
          <p:nvPr/>
        </p:nvSpPr>
        <p:spPr>
          <a:xfrm>
            <a:off x="4638647" y="192185"/>
            <a:ext cx="1201332" cy="423469"/>
          </a:xfrm>
          <a:custGeom>
            <a:avLst/>
            <a:gdLst/>
            <a:ahLst/>
            <a:cxnLst/>
            <a:rect l="l" t="t" r="r" b="b"/>
            <a:pathLst>
              <a:path w="1801998" h="635204" extrusionOk="0">
                <a:moveTo>
                  <a:pt x="0" y="0"/>
                </a:moveTo>
                <a:lnTo>
                  <a:pt x="1801998" y="0"/>
                </a:lnTo>
                <a:lnTo>
                  <a:pt x="1801998" y="635205"/>
                </a:lnTo>
                <a:lnTo>
                  <a:pt x="0" y="635205"/>
                </a:lnTo>
                <a:lnTo>
                  <a:pt x="0" y="0"/>
                </a:lnTo>
                <a:close/>
              </a:path>
            </a:pathLst>
          </a:custGeom>
          <a:blipFill rotWithShape="1">
            <a:blip r:embed="rId4">
              <a:alphaModFix/>
            </a:blip>
            <a:stretch>
              <a:fillRect/>
            </a:stretch>
          </a:blipFill>
          <a:ln>
            <a:noFill/>
          </a:ln>
        </p:spPr>
      </p:sp>
      <p:sp>
        <p:nvSpPr>
          <p:cNvPr id="225" name="Google Shape;225;p8"/>
          <p:cNvSpPr/>
          <p:nvPr/>
        </p:nvSpPr>
        <p:spPr>
          <a:xfrm>
            <a:off x="3458314" y="65856"/>
            <a:ext cx="679042" cy="652125"/>
          </a:xfrm>
          <a:custGeom>
            <a:avLst/>
            <a:gdLst/>
            <a:ahLst/>
            <a:cxnLst/>
            <a:rect l="l" t="t" r="r" b="b"/>
            <a:pathLst>
              <a:path w="1018563" h="978188" extrusionOk="0">
                <a:moveTo>
                  <a:pt x="0" y="0"/>
                </a:moveTo>
                <a:lnTo>
                  <a:pt x="1018563" y="0"/>
                </a:lnTo>
                <a:lnTo>
                  <a:pt x="1018563" y="978188"/>
                </a:lnTo>
                <a:lnTo>
                  <a:pt x="0" y="978188"/>
                </a:lnTo>
                <a:lnTo>
                  <a:pt x="0" y="0"/>
                </a:lnTo>
                <a:close/>
              </a:path>
            </a:pathLst>
          </a:custGeom>
          <a:blipFill rotWithShape="1">
            <a:blip r:embed="rId5">
              <a:alphaModFix/>
            </a:blip>
            <a:stretch>
              <a:fillRect b="-26481"/>
            </a:stretch>
          </a:blipFill>
          <a:ln>
            <a:noFill/>
          </a:ln>
        </p:spPr>
      </p:sp>
      <p:sp>
        <p:nvSpPr>
          <p:cNvPr id="226" name="Google Shape;226;p8"/>
          <p:cNvSpPr/>
          <p:nvPr/>
        </p:nvSpPr>
        <p:spPr>
          <a:xfrm>
            <a:off x="10299241" y="172866"/>
            <a:ext cx="892896" cy="531069"/>
          </a:xfrm>
          <a:custGeom>
            <a:avLst/>
            <a:gdLst/>
            <a:ahLst/>
            <a:cxnLst/>
            <a:rect l="l" t="t" r="r" b="b"/>
            <a:pathLst>
              <a:path w="1339344" h="796603" extrusionOk="0">
                <a:moveTo>
                  <a:pt x="0" y="0"/>
                </a:moveTo>
                <a:lnTo>
                  <a:pt x="1339343" y="0"/>
                </a:lnTo>
                <a:lnTo>
                  <a:pt x="1339343" y="796603"/>
                </a:lnTo>
                <a:lnTo>
                  <a:pt x="0" y="796603"/>
                </a:lnTo>
                <a:lnTo>
                  <a:pt x="0" y="0"/>
                </a:lnTo>
                <a:close/>
              </a:path>
            </a:pathLst>
          </a:custGeom>
          <a:blipFill rotWithShape="1">
            <a:blip r:embed="rId6">
              <a:alphaModFix/>
            </a:blip>
            <a:stretch>
              <a:fillRect/>
            </a:stretch>
          </a:blipFill>
          <a:ln>
            <a:noFill/>
          </a:ln>
        </p:spPr>
      </p:sp>
      <p:sp>
        <p:nvSpPr>
          <p:cNvPr id="227" name="Google Shape;227;p8"/>
          <p:cNvSpPr/>
          <p:nvPr/>
        </p:nvSpPr>
        <p:spPr>
          <a:xfrm>
            <a:off x="9107394" y="208712"/>
            <a:ext cx="760353" cy="558158"/>
          </a:xfrm>
          <a:custGeom>
            <a:avLst/>
            <a:gdLst/>
            <a:ahLst/>
            <a:cxnLst/>
            <a:rect l="l" t="t" r="r" b="b"/>
            <a:pathLst>
              <a:path w="1140529" h="837237" extrusionOk="0">
                <a:moveTo>
                  <a:pt x="0" y="0"/>
                </a:moveTo>
                <a:lnTo>
                  <a:pt x="1140528" y="0"/>
                </a:lnTo>
                <a:lnTo>
                  <a:pt x="1140528" y="837237"/>
                </a:lnTo>
                <a:lnTo>
                  <a:pt x="0" y="837237"/>
                </a:lnTo>
                <a:lnTo>
                  <a:pt x="0" y="0"/>
                </a:lnTo>
                <a:close/>
              </a:path>
            </a:pathLst>
          </a:custGeom>
          <a:blipFill rotWithShape="1">
            <a:blip r:embed="rId7">
              <a:alphaModFix/>
            </a:blip>
            <a:stretch>
              <a:fillRect/>
            </a:stretch>
          </a:blipFill>
          <a:ln>
            <a:noFill/>
          </a:ln>
        </p:spPr>
      </p:sp>
      <p:sp>
        <p:nvSpPr>
          <p:cNvPr id="228" name="Google Shape;228;p8"/>
          <p:cNvSpPr/>
          <p:nvPr/>
        </p:nvSpPr>
        <p:spPr>
          <a:xfrm>
            <a:off x="1727626" y="168183"/>
            <a:ext cx="1225817" cy="447471"/>
          </a:xfrm>
          <a:custGeom>
            <a:avLst/>
            <a:gdLst/>
            <a:ahLst/>
            <a:cxnLst/>
            <a:rect l="l" t="t" r="r" b="b"/>
            <a:pathLst>
              <a:path w="1838725" h="671206" extrusionOk="0">
                <a:moveTo>
                  <a:pt x="0" y="0"/>
                </a:moveTo>
                <a:lnTo>
                  <a:pt x="1838725" y="0"/>
                </a:lnTo>
                <a:lnTo>
                  <a:pt x="1838725" y="671206"/>
                </a:lnTo>
                <a:lnTo>
                  <a:pt x="0" y="671206"/>
                </a:lnTo>
                <a:lnTo>
                  <a:pt x="0" y="0"/>
                </a:lnTo>
                <a:close/>
              </a:path>
            </a:pathLst>
          </a:custGeom>
          <a:blipFill rotWithShape="1">
            <a:blip r:embed="rId8">
              <a:alphaModFix/>
            </a:blip>
            <a:stretch>
              <a:fillRect/>
            </a:stretch>
          </a:blipFill>
          <a:ln>
            <a:noFill/>
          </a:ln>
        </p:spPr>
      </p:sp>
      <p:sp>
        <p:nvSpPr>
          <p:cNvPr id="229" name="Google Shape;229;p8"/>
          <p:cNvSpPr/>
          <p:nvPr/>
        </p:nvSpPr>
        <p:spPr>
          <a:xfrm>
            <a:off x="7745967" y="118422"/>
            <a:ext cx="1011622" cy="719778"/>
          </a:xfrm>
          <a:custGeom>
            <a:avLst/>
            <a:gdLst/>
            <a:ahLst/>
            <a:cxnLst/>
            <a:rect l="l" t="t" r="r" b="b"/>
            <a:pathLst>
              <a:path w="1517433" h="1079667" extrusionOk="0">
                <a:moveTo>
                  <a:pt x="0" y="0"/>
                </a:moveTo>
                <a:lnTo>
                  <a:pt x="1517433" y="0"/>
                </a:lnTo>
                <a:lnTo>
                  <a:pt x="1517433" y="1079667"/>
                </a:lnTo>
                <a:lnTo>
                  <a:pt x="0" y="1079667"/>
                </a:lnTo>
                <a:lnTo>
                  <a:pt x="0" y="0"/>
                </a:lnTo>
                <a:close/>
              </a:path>
            </a:pathLst>
          </a:custGeom>
          <a:blipFill rotWithShape="1">
            <a:blip r:embed="rId9">
              <a:alphaModFix/>
            </a:blip>
            <a:stretch>
              <a:fillRect t="-20270" b="-20271"/>
            </a:stretch>
          </a:blipFill>
          <a:ln>
            <a:noFill/>
          </a:ln>
        </p:spPr>
      </p:sp>
      <p:sp>
        <p:nvSpPr>
          <p:cNvPr id="230" name="Google Shape;230;p8"/>
          <p:cNvSpPr/>
          <p:nvPr/>
        </p:nvSpPr>
        <p:spPr>
          <a:xfrm>
            <a:off x="6346927" y="168183"/>
            <a:ext cx="1049235" cy="582700"/>
          </a:xfrm>
          <a:custGeom>
            <a:avLst/>
            <a:gdLst/>
            <a:ahLst/>
            <a:cxnLst/>
            <a:rect l="l" t="t" r="r" b="b"/>
            <a:pathLst>
              <a:path w="1573852" h="874050" extrusionOk="0">
                <a:moveTo>
                  <a:pt x="0" y="0"/>
                </a:moveTo>
                <a:lnTo>
                  <a:pt x="1573852" y="0"/>
                </a:lnTo>
                <a:lnTo>
                  <a:pt x="1573852" y="874050"/>
                </a:lnTo>
                <a:lnTo>
                  <a:pt x="0" y="874050"/>
                </a:lnTo>
                <a:lnTo>
                  <a:pt x="0" y="0"/>
                </a:lnTo>
                <a:close/>
              </a:path>
            </a:pathLst>
          </a:custGeom>
          <a:blipFill rotWithShape="1">
            <a:blip r:embed="rId10">
              <a:alphaModFix/>
            </a:blip>
            <a:stretch>
              <a:fillRect/>
            </a:stretch>
          </a:blipFill>
          <a:ln>
            <a:noFill/>
          </a:ln>
        </p:spPr>
      </p:sp>
      <p:pic>
        <p:nvPicPr>
          <p:cNvPr id="231" name="Google Shape;231;p8"/>
          <p:cNvPicPr preferRelativeResize="0"/>
          <p:nvPr/>
        </p:nvPicPr>
        <p:blipFill rotWithShape="1">
          <a:blip r:embed="rId11">
            <a:alphaModFix/>
          </a:blip>
          <a:srcRect l="23001" t="11162" r="25379" b="23378"/>
          <a:stretch/>
        </p:blipFill>
        <p:spPr>
          <a:xfrm>
            <a:off x="2438400" y="1517978"/>
            <a:ext cx="2540000" cy="3220969"/>
          </a:xfrm>
          <a:prstGeom prst="rect">
            <a:avLst/>
          </a:prstGeom>
          <a:noFill/>
          <a:ln>
            <a:noFill/>
          </a:ln>
        </p:spPr>
      </p:pic>
      <p:pic>
        <p:nvPicPr>
          <p:cNvPr id="232" name="Google Shape;232;p8"/>
          <p:cNvPicPr preferRelativeResize="0"/>
          <p:nvPr/>
        </p:nvPicPr>
        <p:blipFill rotWithShape="1">
          <a:blip r:embed="rId12">
            <a:alphaModFix/>
          </a:blip>
          <a:srcRect/>
          <a:stretch/>
        </p:blipFill>
        <p:spPr>
          <a:xfrm>
            <a:off x="1875264" y="5812399"/>
            <a:ext cx="1239729" cy="512667"/>
          </a:xfrm>
          <a:prstGeom prst="rect">
            <a:avLst/>
          </a:prstGeom>
          <a:noFill/>
          <a:ln>
            <a:noFill/>
          </a:ln>
        </p:spPr>
      </p:pic>
      <p:pic>
        <p:nvPicPr>
          <p:cNvPr id="233" name="Google Shape;233;p8"/>
          <p:cNvPicPr preferRelativeResize="0"/>
          <p:nvPr/>
        </p:nvPicPr>
        <p:blipFill rotWithShape="1">
          <a:blip r:embed="rId13">
            <a:alphaModFix/>
          </a:blip>
          <a:srcRect t="18055" b="18054"/>
          <a:stretch/>
        </p:blipFill>
        <p:spPr>
          <a:xfrm>
            <a:off x="4444097" y="5721044"/>
            <a:ext cx="1103711" cy="705157"/>
          </a:xfrm>
          <a:prstGeom prst="rect">
            <a:avLst/>
          </a:prstGeom>
          <a:noFill/>
          <a:ln>
            <a:noFill/>
          </a:ln>
        </p:spPr>
      </p:pic>
      <p:pic>
        <p:nvPicPr>
          <p:cNvPr id="234" name="Google Shape;234;p8"/>
          <p:cNvPicPr preferRelativeResize="0"/>
          <p:nvPr/>
        </p:nvPicPr>
        <p:blipFill rotWithShape="1">
          <a:blip r:embed="rId14">
            <a:alphaModFix/>
          </a:blip>
          <a:srcRect/>
          <a:stretch/>
        </p:blipFill>
        <p:spPr>
          <a:xfrm>
            <a:off x="6906547" y="5905254"/>
            <a:ext cx="1932653" cy="402645"/>
          </a:xfrm>
          <a:prstGeom prst="rect">
            <a:avLst/>
          </a:prstGeom>
          <a:noFill/>
          <a:ln>
            <a:noFill/>
          </a:ln>
        </p:spPr>
      </p:pic>
      <p:graphicFrame>
        <p:nvGraphicFramePr>
          <p:cNvPr id="235" name="Google Shape;235;p8"/>
          <p:cNvGraphicFramePr/>
          <p:nvPr/>
        </p:nvGraphicFramePr>
        <p:xfrm>
          <a:off x="101600" y="6172201"/>
          <a:ext cx="10488917" cy="804482"/>
        </p:xfrm>
        <a:graphic>
          <a:graphicData uri="http://schemas.openxmlformats.org/drawingml/2006/table">
            <a:tbl>
              <a:tblPr>
                <a:noFill/>
              </a:tblPr>
              <a:tblGrid>
                <a:gridCol w="10488917">
                  <a:extLst>
                    <a:ext uri="{9D8B030D-6E8A-4147-A177-3AD203B41FA5}">
                      <a16:colId xmlns:a16="http://schemas.microsoft.com/office/drawing/2014/main" val="20000"/>
                    </a:ext>
                  </a:extLst>
                </a:gridCol>
              </a:tblGrid>
              <a:tr h="787823">
                <a:tc>
                  <a:txBody>
                    <a:bodyPr/>
                    <a:lstStyle/>
                    <a:p>
                      <a:pPr marL="0" marR="0" lvl="0" indent="0" algn="just" rtl="0">
                        <a:lnSpc>
                          <a:spcPct val="151666"/>
                        </a:lnSpc>
                        <a:spcBef>
                          <a:spcPts val="0"/>
                        </a:spcBef>
                        <a:spcAft>
                          <a:spcPts val="0"/>
                        </a:spcAft>
                        <a:buClr>
                          <a:schemeClr val="dk1"/>
                        </a:buClr>
                        <a:buSzPts val="1200"/>
                        <a:buFont typeface="Calibri"/>
                        <a:buNone/>
                      </a:pPr>
                      <a:r>
                        <a:rPr lang="en-US" sz="800" b="0" i="1" u="none" strike="noStrike" cap="none">
                          <a:solidFill>
                            <a:schemeClr val="dk1"/>
                          </a:solidFill>
                          <a:latin typeface="Calibri"/>
                          <a:ea typeface="Calibri"/>
                          <a:cs typeface="Calibri"/>
                          <a:sym typeface="Calibri"/>
                        </a:rPr>
                        <a:t>© 2022-2024. This work is licensed under a </a:t>
                      </a:r>
                      <a:r>
                        <a:rPr lang="en-US" sz="800" b="0" i="1" u="sng" strike="noStrike" cap="none">
                          <a:solidFill>
                            <a:schemeClr val="dk1"/>
                          </a:solidFill>
                          <a:latin typeface="Calibri"/>
                          <a:ea typeface="Calibri"/>
                          <a:cs typeface="Calibri"/>
                          <a:sym typeface="Calibri"/>
                          <a:hlinkClick r:id="rId15">
                            <a:extLst>
                              <a:ext uri="{A12FA001-AC4F-418D-AE19-62706E023703}">
                                <ahyp:hlinkClr xmlns:ahyp="http://schemas.microsoft.com/office/drawing/2018/hyperlinkcolor" val="tx"/>
                              </a:ext>
                            </a:extLst>
                          </a:hlinkClick>
                        </a:rPr>
                        <a:t>CC BY-NC 4.0 LEGAL CODE</a:t>
                      </a:r>
                      <a:r>
                        <a:rPr lang="en-US" sz="800" b="0" i="1" u="none" strike="noStrike" cap="none">
                          <a:solidFill>
                            <a:schemeClr val="dk1"/>
                          </a:solidFill>
                          <a:latin typeface="Calibri"/>
                          <a:ea typeface="Calibri"/>
                          <a:cs typeface="Calibri"/>
                          <a:sym typeface="Calibri"/>
                        </a:rPr>
                        <a:t>.</a:t>
                      </a:r>
                      <a:endParaRPr sz="900"/>
                    </a:p>
                    <a:p>
                      <a:pPr marL="0" marR="0" lvl="0" indent="0" algn="just" rtl="0">
                        <a:lnSpc>
                          <a:spcPct val="140000"/>
                        </a:lnSpc>
                        <a:spcBef>
                          <a:spcPts val="0"/>
                        </a:spcBef>
                        <a:spcAft>
                          <a:spcPts val="0"/>
                        </a:spcAft>
                        <a:buNone/>
                      </a:pPr>
                      <a:r>
                        <a:rPr lang="en-US" sz="900" u="none" strike="noStrike" cap="none">
                          <a:solidFill>
                            <a:srgbClr val="0F2D2E"/>
                          </a:solidFill>
                          <a:latin typeface="Century Gothic"/>
                          <a:ea typeface="Century Gothic"/>
                          <a:cs typeface="Century Gothic"/>
                          <a:sym typeface="Century Gothic"/>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  </a:t>
                      </a:r>
                      <a:endParaRPr sz="700" u="none" strike="noStrike" cap="none"/>
                    </a:p>
                  </a:txBody>
                  <a:tcPr marL="127000" marR="127000" marT="127000" marB="1270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351700823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theme/theme1.xml><?xml version="1.0" encoding="utf-8"?>
<a:theme xmlns:a="http://schemas.openxmlformats.org/drawingml/2006/main" name="Kantoorthema">
  <a:themeElements>
    <a:clrScheme name="GATE">
      <a:dk1>
        <a:srgbClr val="000000"/>
      </a:dk1>
      <a:lt1>
        <a:srgbClr val="FFFFFF"/>
      </a:lt1>
      <a:dk2>
        <a:srgbClr val="44546A"/>
      </a:dk2>
      <a:lt2>
        <a:srgbClr val="E7E6E6"/>
      </a:lt2>
      <a:accent1>
        <a:srgbClr val="D9F0F5"/>
      </a:accent1>
      <a:accent2>
        <a:srgbClr val="E2EEC2"/>
      </a:accent2>
      <a:accent3>
        <a:srgbClr val="FFFEFF"/>
      </a:accent3>
      <a:accent4>
        <a:srgbClr val="D01F26"/>
      </a:accent4>
      <a:accent5>
        <a:srgbClr val="243777"/>
      </a:accent5>
      <a:accent6>
        <a:srgbClr val="F7941C"/>
      </a:accent6>
      <a:hlink>
        <a:srgbClr val="0563C1"/>
      </a:hlink>
      <a:folHlink>
        <a:srgbClr val="954F72"/>
      </a:folHlink>
    </a:clrScheme>
    <a:fontScheme name="Candara">
      <a:majorFont>
        <a:latin typeface="Candara" panose="020E0502030303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panose="020E0502030303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dd2df4cf-1017-47c6-9069-aa645d27e771">
      <Terms xmlns="http://schemas.microsoft.com/office/infopath/2007/PartnerControls"/>
    </lcf76f155ced4ddcb4097134ff3c332f>
    <TaxCatchAll xmlns="d33ea8c9-bad2-43be-9930-f907842a12f0"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9C7A0B9ACEFFD040A71642847CD01620" ma:contentTypeVersion="16" ma:contentTypeDescription="Een nieuw document maken." ma:contentTypeScope="" ma:versionID="aa8e7fed044ebddb0b4ad4e8b799040c">
  <xsd:schema xmlns:xsd="http://www.w3.org/2001/XMLSchema" xmlns:xs="http://www.w3.org/2001/XMLSchema" xmlns:p="http://schemas.microsoft.com/office/2006/metadata/properties" xmlns:ns2="dd2df4cf-1017-47c6-9069-aa645d27e771" xmlns:ns3="d33ea8c9-bad2-43be-9930-f907842a12f0" targetNamespace="http://schemas.microsoft.com/office/2006/metadata/properties" ma:root="true" ma:fieldsID="05fc1e785917a3dd9b648bcd88c961fd" ns2:_="" ns3:_="">
    <xsd:import namespace="dd2df4cf-1017-47c6-9069-aa645d27e771"/>
    <xsd:import namespace="d33ea8c9-bad2-43be-9930-f907842a12f0"/>
    <xsd:element name="properties">
      <xsd:complexType>
        <xsd:sequence>
          <xsd:element name="documentManagement">
            <xsd:complexType>
              <xsd:all>
                <xsd:element ref="ns2:MediaServiceMetadata" minOccurs="0"/>
                <xsd:element ref="ns2:MediaServiceFastMetadata" minOccurs="0"/>
                <xsd:element ref="ns2:MediaServiceDateTaken" minOccurs="0"/>
                <xsd:element ref="ns3:SharedWithUsers" minOccurs="0"/>
                <xsd:element ref="ns3:SharedWithDetails" minOccurs="0"/>
                <xsd:element ref="ns2:MediaServiceAutoTags" minOccurs="0"/>
                <xsd:element ref="ns2:MediaServiceGenerationTime" minOccurs="0"/>
                <xsd:element ref="ns2:MediaServiceEventHashCode" minOccurs="0"/>
                <xsd:element ref="ns2:MediaServiceOCR" minOccurs="0"/>
                <xsd:element ref="ns2:MediaServiceAutoKeyPoints" minOccurs="0"/>
                <xsd:element ref="ns2:MediaServiceKeyPoints" minOccurs="0"/>
                <xsd:element ref="ns2:MediaServiceLocation"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d2df4cf-1017-47c6-9069-aa645d27e77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Afbeeldingtags" ma:readOnly="false" ma:fieldId="{5cf76f15-5ced-4ddc-b409-7134ff3c332f}" ma:taxonomyMulti="true" ma:sspId="9adac4d5-a954-4ef6-9fb6-24a6c5fc01d6"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d33ea8c9-bad2-43be-9930-f907842a12f0" elementFormDefault="qualified">
    <xsd:import namespace="http://schemas.microsoft.com/office/2006/documentManagement/types"/>
    <xsd:import namespace="http://schemas.microsoft.com/office/infopath/2007/PartnerControls"/>
    <xsd:element name="SharedWithUsers" ma:index="11"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Gedeeld met details" ma:internalName="SharedWithDetails" ma:readOnly="true">
      <xsd:simpleType>
        <xsd:restriction base="dms:Note">
          <xsd:maxLength value="255"/>
        </xsd:restriction>
      </xsd:simpleType>
    </xsd:element>
    <xsd:element name="TaxCatchAll" ma:index="23" nillable="true" ma:displayName="Taxonomy Catch All Column" ma:hidden="true" ma:list="{f0e1e81b-941f-4ab0-8c38-a7c177fe50d4}" ma:internalName="TaxCatchAll" ma:showField="CatchAllData" ma:web="d33ea8c9-bad2-43be-9930-f907842a12f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0F33D64-E6DD-418E-BE1E-588472B5713D}">
  <ds:schemaRefs>
    <ds:schemaRef ds:uri="d33ea8c9-bad2-43be-9930-f907842a12f0"/>
    <ds:schemaRef ds:uri="http://www.w3.org/XML/1998/namespace"/>
    <ds:schemaRef ds:uri="http://purl.org/dc/elements/1.1/"/>
    <ds:schemaRef ds:uri="http://schemas.microsoft.com/office/2006/documentManagement/types"/>
    <ds:schemaRef ds:uri="http://purl.org/dc/terms/"/>
    <ds:schemaRef ds:uri="http://schemas.microsoft.com/office/infopath/2007/PartnerControls"/>
    <ds:schemaRef ds:uri="http://schemas.openxmlformats.org/package/2006/metadata/core-properties"/>
    <ds:schemaRef ds:uri="dd2df4cf-1017-47c6-9069-aa645d27e771"/>
    <ds:schemaRef ds:uri="http://schemas.microsoft.com/office/2006/metadata/properties"/>
    <ds:schemaRef ds:uri="http://purl.org/dc/dcmitype/"/>
  </ds:schemaRefs>
</ds:datastoreItem>
</file>

<file path=customXml/itemProps2.xml><?xml version="1.0" encoding="utf-8"?>
<ds:datastoreItem xmlns:ds="http://schemas.openxmlformats.org/officeDocument/2006/customXml" ds:itemID="{D42BBEE5-BBBD-4F4C-AFEF-0ACBB7B35636}">
  <ds:schemaRefs>
    <ds:schemaRef ds:uri="http://schemas.microsoft.com/sharepoint/v3/contenttype/forms"/>
  </ds:schemaRefs>
</ds:datastoreItem>
</file>

<file path=customXml/itemProps3.xml><?xml version="1.0" encoding="utf-8"?>
<ds:datastoreItem xmlns:ds="http://schemas.openxmlformats.org/officeDocument/2006/customXml" ds:itemID="{069192A4-87C2-4F23-B4A8-D41202024F1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d2df4cf-1017-47c6-9069-aa645d27e771"/>
    <ds:schemaRef ds:uri="d33ea8c9-bad2-43be-9930-f907842a12f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1163</TotalTime>
  <Words>1712</Words>
  <Application>Microsoft Macintosh PowerPoint</Application>
  <PresentationFormat>Widescreen</PresentationFormat>
  <Paragraphs>70</Paragraphs>
  <Slides>9</Slides>
  <Notes>9</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9</vt:i4>
      </vt:variant>
    </vt:vector>
  </HeadingPairs>
  <TitlesOfParts>
    <vt:vector size="18" baseType="lpstr">
      <vt:lpstr>Arial</vt:lpstr>
      <vt:lpstr>Calibri</vt:lpstr>
      <vt:lpstr>Candara</vt:lpstr>
      <vt:lpstr>Century Gothic</vt:lpstr>
      <vt:lpstr>Myriad Pro</vt:lpstr>
      <vt:lpstr>Söhne</vt:lpstr>
      <vt:lpstr>Systeemlettertype regulier</vt:lpstr>
      <vt:lpstr>Zapf Dingbats</vt:lpstr>
      <vt:lpstr>Kantoorthema</vt:lpstr>
      <vt:lpstr>PowerPoint Presentation</vt:lpstr>
      <vt:lpstr>1. Identify learning goals and objectives</vt:lpstr>
      <vt:lpstr>2. Know your audience</vt:lpstr>
      <vt:lpstr>3. Select game mechanics</vt:lpstr>
      <vt:lpstr>4. Determine difficulty and challenge</vt:lpstr>
      <vt:lpstr>5. Provide feedback and rewards</vt:lpstr>
      <vt:lpstr>6. Iteration and improvement</vt:lpstr>
      <vt:lpstr>Conclusion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Andy Veltjen</dc:creator>
  <cp:lastModifiedBy>Özlem Kaplan</cp:lastModifiedBy>
  <cp:revision>5</cp:revision>
  <dcterms:created xsi:type="dcterms:W3CDTF">2023-03-21T10:15:44Z</dcterms:created>
  <dcterms:modified xsi:type="dcterms:W3CDTF">2025-01-02T14:32:41Z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0x0101009C7A0B9ACEFFD040A71642847CD01620</vt:lpwstr>
  </property>
  <property fmtid="{D5CDD505-2E9C-101B-9397-08002B2CF9AE}" pid="3" name="MediaServiceImageTags">
    <vt:lpwstr/>
  </property>
</Properties>
</file>